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5" r:id="rId6"/>
    <p:sldId id="266" r:id="rId7"/>
    <p:sldId id="278" r:id="rId8"/>
    <p:sldId id="267" r:id="rId9"/>
    <p:sldId id="276" r:id="rId10"/>
    <p:sldId id="279" r:id="rId11"/>
    <p:sldId id="280" r:id="rId12"/>
    <p:sldId id="282" r:id="rId13"/>
    <p:sldId id="269" r:id="rId14"/>
    <p:sldId id="275" r:id="rId15"/>
    <p:sldId id="283" r:id="rId16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78" d="100"/>
          <a:sy n="78" d="100"/>
        </p:scale>
        <p:origin x="642" y="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3CC6D8-DEFC-45FD-8207-E1ECCC27EA85}" type="doc">
      <dgm:prSet loTypeId="urn:microsoft.com/office/officeart/2005/8/layout/lProcess1" loCatId="process" qsTypeId="urn:microsoft.com/office/officeart/2005/8/quickstyle/simple4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516A4DDC-76BD-494E-B503-625555CCBC4A}">
      <dgm:prSet phldrT="[Text]"/>
      <dgm:spPr/>
      <dgm:t>
        <a:bodyPr rtlCol="0"/>
        <a:lstStyle/>
        <a:p>
          <a:pPr rtl="0"/>
          <a:r>
            <a:rPr lang="ru" dirty="0" smtClean="0"/>
            <a:t>Подготовка</a:t>
          </a:r>
          <a:endParaRPr lang="en-US" dirty="0"/>
        </a:p>
      </dgm:t>
    </dgm:pt>
    <dgm:pt modelId="{133DE2D2-6278-469E-8A80-F71EA996A07A}" type="parTrans" cxnId="{7B595755-BE81-46A0-903D-004D1EF6EE33}">
      <dgm:prSet/>
      <dgm:spPr/>
      <dgm:t>
        <a:bodyPr rtlCol="0"/>
        <a:lstStyle/>
        <a:p>
          <a:pPr rtl="0"/>
          <a:endParaRPr lang="en-US"/>
        </a:p>
      </dgm:t>
    </dgm:pt>
    <dgm:pt modelId="{AE4D7DCA-0B66-4207-B896-C721B2CB4C13}" type="sibTrans" cxnId="{7B595755-BE81-46A0-903D-004D1EF6EE33}">
      <dgm:prSet/>
      <dgm:spPr/>
      <dgm:t>
        <a:bodyPr rtlCol="0"/>
        <a:lstStyle/>
        <a:p>
          <a:pPr rtl="0"/>
          <a:endParaRPr lang="en-US"/>
        </a:p>
      </dgm:t>
    </dgm:pt>
    <dgm:pt modelId="{41E3B52E-71B8-4BD0-B1ED-D051FFB12506}">
      <dgm:prSet phldrT="[Text]"/>
      <dgm:spPr/>
      <dgm:t>
        <a:bodyPr rtlCol="0"/>
        <a:lstStyle/>
        <a:p>
          <a:pPr rtl="0"/>
          <a:r>
            <a:rPr lang="ru" dirty="0" smtClean="0"/>
            <a:t>Разработка</a:t>
          </a:r>
          <a:endParaRPr lang="en-US" dirty="0"/>
        </a:p>
      </dgm:t>
    </dgm:pt>
    <dgm:pt modelId="{DA206B73-34B1-48E4-A513-9978853BF217}" type="parTrans" cxnId="{0F0D3551-AF94-422C-87FE-80E4E27CB025}">
      <dgm:prSet/>
      <dgm:spPr/>
      <dgm:t>
        <a:bodyPr rtlCol="0"/>
        <a:lstStyle/>
        <a:p>
          <a:pPr rtl="0"/>
          <a:endParaRPr lang="en-US"/>
        </a:p>
      </dgm:t>
    </dgm:pt>
    <dgm:pt modelId="{2436D701-8B79-4C2B-92A4-52BC1BA24775}" type="sibTrans" cxnId="{0F0D3551-AF94-422C-87FE-80E4E27CB025}">
      <dgm:prSet/>
      <dgm:spPr/>
      <dgm:t>
        <a:bodyPr rtlCol="0"/>
        <a:lstStyle/>
        <a:p>
          <a:pPr rtl="0"/>
          <a:endParaRPr lang="en-US"/>
        </a:p>
      </dgm:t>
    </dgm:pt>
    <dgm:pt modelId="{CD410504-9F7F-47AE-B46E-CE985680360F}">
      <dgm:prSet phldrT="[Text]"/>
      <dgm:spPr/>
      <dgm:t>
        <a:bodyPr rtlCol="0"/>
        <a:lstStyle/>
        <a:p>
          <a:pPr rtl="0"/>
          <a:r>
            <a:rPr lang="ru-RU" dirty="0" smtClean="0"/>
            <a:t>Создание идеи</a:t>
          </a:r>
          <a:endParaRPr lang="en-US" dirty="0"/>
        </a:p>
      </dgm:t>
    </dgm:pt>
    <dgm:pt modelId="{995C4470-49EF-4BD9-B00A-AD612181AB58}" type="parTrans" cxnId="{6B045370-B4FF-427A-9929-461476AAE193}">
      <dgm:prSet/>
      <dgm:spPr/>
      <dgm:t>
        <a:bodyPr rtlCol="0"/>
        <a:lstStyle/>
        <a:p>
          <a:pPr rtl="0"/>
          <a:endParaRPr lang="en-US"/>
        </a:p>
      </dgm:t>
    </dgm:pt>
    <dgm:pt modelId="{2B847D36-6E88-4DD3-AABD-579C99426233}" type="sibTrans" cxnId="{6B045370-B4FF-427A-9929-461476AAE193}">
      <dgm:prSet/>
      <dgm:spPr/>
      <dgm:t>
        <a:bodyPr rtlCol="0"/>
        <a:lstStyle/>
        <a:p>
          <a:pPr rtl="0"/>
          <a:endParaRPr lang="en-US"/>
        </a:p>
      </dgm:t>
    </dgm:pt>
    <dgm:pt modelId="{C4FF5CFA-9CEF-4C34-984A-CC28F232798F}">
      <dgm:prSet phldrT="[Text]"/>
      <dgm:spPr/>
      <dgm:t>
        <a:bodyPr rtlCol="0"/>
        <a:lstStyle/>
        <a:p>
          <a:pPr rtl="0"/>
          <a:r>
            <a:rPr lang="ru-RU" dirty="0" smtClean="0"/>
            <a:t>Написание ТЗ</a:t>
          </a:r>
          <a:endParaRPr lang="en-US" dirty="0"/>
        </a:p>
      </dgm:t>
    </dgm:pt>
    <dgm:pt modelId="{92813948-C227-4EB2-8530-43003E3CB375}" type="parTrans" cxnId="{710659EC-6706-425F-81BB-5F1E070F7D4D}">
      <dgm:prSet/>
      <dgm:spPr/>
      <dgm:t>
        <a:bodyPr rtlCol="0"/>
        <a:lstStyle/>
        <a:p>
          <a:pPr rtl="0"/>
          <a:endParaRPr lang="en-US"/>
        </a:p>
      </dgm:t>
    </dgm:pt>
    <dgm:pt modelId="{B551F8FA-E415-4EE1-BA68-D13E7D2E980B}" type="sibTrans" cxnId="{710659EC-6706-425F-81BB-5F1E070F7D4D}">
      <dgm:prSet/>
      <dgm:spPr/>
      <dgm:t>
        <a:bodyPr rtlCol="0"/>
        <a:lstStyle/>
        <a:p>
          <a:pPr rtl="0"/>
          <a:endParaRPr lang="en-US"/>
        </a:p>
      </dgm:t>
    </dgm:pt>
    <dgm:pt modelId="{5CBEC7DD-A25D-4956-9A65-6EA385F6FCB5}">
      <dgm:prSet phldrT="[Text]"/>
      <dgm:spPr/>
      <dgm:t>
        <a:bodyPr rtlCol="0"/>
        <a:lstStyle/>
        <a:p>
          <a:pPr rtl="0"/>
          <a:r>
            <a:rPr lang="ru" dirty="0" smtClean="0"/>
            <a:t>Главный экран</a:t>
          </a:r>
          <a:endParaRPr lang="en-US" dirty="0"/>
        </a:p>
      </dgm:t>
    </dgm:pt>
    <dgm:pt modelId="{F342D04F-4D11-41CC-AB66-36041A902B44}" type="parTrans" cxnId="{0687A885-2354-4E9E-B313-4269283F0057}">
      <dgm:prSet/>
      <dgm:spPr/>
      <dgm:t>
        <a:bodyPr rtlCol="0"/>
        <a:lstStyle/>
        <a:p>
          <a:pPr rtl="0"/>
          <a:endParaRPr lang="en-US"/>
        </a:p>
      </dgm:t>
    </dgm:pt>
    <dgm:pt modelId="{BD0F67B1-39E4-45ED-9534-FB8F89E8EEF6}" type="sibTrans" cxnId="{0687A885-2354-4E9E-B313-4269283F0057}">
      <dgm:prSet/>
      <dgm:spPr/>
      <dgm:t>
        <a:bodyPr rtlCol="0"/>
        <a:lstStyle/>
        <a:p>
          <a:pPr rtl="0"/>
          <a:endParaRPr lang="en-US"/>
        </a:p>
      </dgm:t>
    </dgm:pt>
    <dgm:pt modelId="{33BF0E2A-2B00-40A5-832E-FC800DCA5982}">
      <dgm:prSet phldrT="[Text]"/>
      <dgm:spPr/>
      <dgm:t>
        <a:bodyPr rtlCol="0"/>
        <a:lstStyle/>
        <a:p>
          <a:pPr rtl="0"/>
          <a:r>
            <a:rPr lang="ru" dirty="0" smtClean="0"/>
            <a:t>Форма регистрации и авторизации</a:t>
          </a:r>
          <a:endParaRPr lang="en-US" dirty="0"/>
        </a:p>
      </dgm:t>
    </dgm:pt>
    <dgm:pt modelId="{F8C31ED9-A2C0-4A09-A419-0AE9A44BB8DF}" type="parTrans" cxnId="{B522739A-4DEE-43CF-9357-A84EF1EEE7ED}">
      <dgm:prSet/>
      <dgm:spPr/>
      <dgm:t>
        <a:bodyPr rtlCol="0"/>
        <a:lstStyle/>
        <a:p>
          <a:pPr rtl="0"/>
          <a:endParaRPr lang="en-US"/>
        </a:p>
      </dgm:t>
    </dgm:pt>
    <dgm:pt modelId="{E373698D-1356-47A7-A591-B72BFE77C3D1}" type="sibTrans" cxnId="{B522739A-4DEE-43CF-9357-A84EF1EEE7ED}">
      <dgm:prSet/>
      <dgm:spPr/>
      <dgm:t>
        <a:bodyPr rtlCol="0"/>
        <a:lstStyle/>
        <a:p>
          <a:pPr rtl="0"/>
          <a:endParaRPr lang="en-US"/>
        </a:p>
      </dgm:t>
    </dgm:pt>
    <dgm:pt modelId="{F7CED298-1605-4B60-9FC8-0A4C25C5AA00}">
      <dgm:prSet phldrT="[Text]"/>
      <dgm:spPr/>
      <dgm:t>
        <a:bodyPr rtlCol="0"/>
        <a:lstStyle/>
        <a:p>
          <a:pPr rtl="0"/>
          <a:r>
            <a:rPr lang="ru-RU" dirty="0" smtClean="0"/>
            <a:t>Узнать актуальность</a:t>
          </a:r>
          <a:endParaRPr lang="en-US" dirty="0"/>
        </a:p>
      </dgm:t>
    </dgm:pt>
    <dgm:pt modelId="{618E2D9E-4CAE-48D5-9A0F-94DAE74A2D69}" type="parTrans" cxnId="{206D6826-92C5-4EEE-A28E-254E966FF0A0}">
      <dgm:prSet/>
      <dgm:spPr/>
      <dgm:t>
        <a:bodyPr rtlCol="0"/>
        <a:lstStyle/>
        <a:p>
          <a:pPr rtl="0"/>
          <a:endParaRPr lang="en-US"/>
        </a:p>
      </dgm:t>
    </dgm:pt>
    <dgm:pt modelId="{1009FF03-5F93-449C-AF20-55447EEE50AB}" type="sibTrans" cxnId="{206D6826-92C5-4EEE-A28E-254E966FF0A0}">
      <dgm:prSet/>
      <dgm:spPr/>
      <dgm:t>
        <a:bodyPr rtlCol="0"/>
        <a:lstStyle/>
        <a:p>
          <a:pPr rtl="0"/>
          <a:endParaRPr lang="en-US"/>
        </a:p>
      </dgm:t>
    </dgm:pt>
    <dgm:pt modelId="{87D09C77-9C5B-45C2-ACC9-ACEA66F18198}">
      <dgm:prSet phldrT="[Text]"/>
      <dgm:spPr/>
      <dgm:t>
        <a:bodyPr rtlCol="0"/>
        <a:lstStyle/>
        <a:p>
          <a:pPr rtl="0"/>
          <a:r>
            <a:rPr lang="ru" dirty="0" smtClean="0"/>
            <a:t>Понять цель проекта</a:t>
          </a:r>
          <a:endParaRPr lang="en-US" dirty="0"/>
        </a:p>
      </dgm:t>
    </dgm:pt>
    <dgm:pt modelId="{A7A65ADC-DB8A-4F76-8458-BC8354307C90}" type="parTrans" cxnId="{542EFA5A-B279-4120-B9BA-FE4ABDE4AFDD}">
      <dgm:prSet/>
      <dgm:spPr/>
      <dgm:t>
        <a:bodyPr rtlCol="0"/>
        <a:lstStyle/>
        <a:p>
          <a:pPr rtl="0"/>
          <a:endParaRPr lang="en-US"/>
        </a:p>
      </dgm:t>
    </dgm:pt>
    <dgm:pt modelId="{8234610D-6FEE-4546-99B0-60EDB0B3BAEC}" type="sibTrans" cxnId="{542EFA5A-B279-4120-B9BA-FE4ABDE4AFDD}">
      <dgm:prSet/>
      <dgm:spPr/>
      <dgm:t>
        <a:bodyPr rtlCol="0"/>
        <a:lstStyle/>
        <a:p>
          <a:pPr rtl="0"/>
          <a:endParaRPr lang="en-US"/>
        </a:p>
      </dgm:t>
    </dgm:pt>
    <dgm:pt modelId="{EA587102-578B-46F3-8D9E-CEC48527A898}">
      <dgm:prSet phldrT="[Text]"/>
      <dgm:spPr/>
      <dgm:t>
        <a:bodyPr rtlCol="0"/>
        <a:lstStyle/>
        <a:p>
          <a:pPr rtl="0"/>
          <a:r>
            <a:rPr lang="ru" dirty="0" smtClean="0"/>
            <a:t>Разработка</a:t>
          </a:r>
          <a:endParaRPr lang="en-US" dirty="0"/>
        </a:p>
      </dgm:t>
    </dgm:pt>
    <dgm:pt modelId="{5B4D99EA-4A7D-4EFB-95FC-BCCF98693CA7}" type="parTrans" cxnId="{A7B8947C-EA6E-47DE-814B-A0994EFA8C28}">
      <dgm:prSet/>
      <dgm:spPr/>
      <dgm:t>
        <a:bodyPr rtlCol="0"/>
        <a:lstStyle/>
        <a:p>
          <a:pPr rtl="0"/>
          <a:endParaRPr lang="en-US"/>
        </a:p>
      </dgm:t>
    </dgm:pt>
    <dgm:pt modelId="{8D504E2C-8A70-4591-8ECD-4A886FADED33}" type="sibTrans" cxnId="{A7B8947C-EA6E-47DE-814B-A0994EFA8C28}">
      <dgm:prSet/>
      <dgm:spPr/>
      <dgm:t>
        <a:bodyPr rtlCol="0"/>
        <a:lstStyle/>
        <a:p>
          <a:pPr rtl="0"/>
          <a:endParaRPr lang="en-US"/>
        </a:p>
      </dgm:t>
    </dgm:pt>
    <dgm:pt modelId="{038F6A6A-232A-44A4-9628-ADFA8F068F81}">
      <dgm:prSet phldrT="[Text]"/>
      <dgm:spPr/>
      <dgm:t>
        <a:bodyPr rtlCol="0"/>
        <a:lstStyle/>
        <a:p>
          <a:pPr rtl="0"/>
          <a:r>
            <a:rPr lang="ru-RU" dirty="0" smtClean="0"/>
            <a:t>Первая игра</a:t>
          </a:r>
          <a:endParaRPr lang="en-US" dirty="0"/>
        </a:p>
      </dgm:t>
    </dgm:pt>
    <dgm:pt modelId="{403B4542-B2F8-496D-BBEA-3A684B1106F9}" type="parTrans" cxnId="{0DC50B81-769A-4AC7-8C73-8EF8D8334AA1}">
      <dgm:prSet/>
      <dgm:spPr/>
      <dgm:t>
        <a:bodyPr rtlCol="0"/>
        <a:lstStyle/>
        <a:p>
          <a:pPr rtl="0"/>
          <a:endParaRPr lang="en-US"/>
        </a:p>
      </dgm:t>
    </dgm:pt>
    <dgm:pt modelId="{ABE7D012-6867-48DA-AF76-FDB8ECBB944D}" type="sibTrans" cxnId="{0DC50B81-769A-4AC7-8C73-8EF8D8334AA1}">
      <dgm:prSet/>
      <dgm:spPr/>
      <dgm:t>
        <a:bodyPr rtlCol="0"/>
        <a:lstStyle/>
        <a:p>
          <a:pPr rtl="0"/>
          <a:endParaRPr lang="en-US"/>
        </a:p>
      </dgm:t>
    </dgm:pt>
    <dgm:pt modelId="{15982A38-A73B-4943-B138-EA0EAB77BC29}">
      <dgm:prSet phldrT="[Text]"/>
      <dgm:spPr/>
      <dgm:t>
        <a:bodyPr rtlCol="0"/>
        <a:lstStyle/>
        <a:p>
          <a:pPr rtl="0"/>
          <a:r>
            <a:rPr lang="ru-RU" dirty="0" smtClean="0"/>
            <a:t>Админ панель</a:t>
          </a:r>
          <a:endParaRPr lang="en-US" dirty="0"/>
        </a:p>
      </dgm:t>
    </dgm:pt>
    <dgm:pt modelId="{7CBA4BA7-B8C9-4EC9-9C51-4E810224FE14}" type="parTrans" cxnId="{B767AB03-F7F7-492B-8158-C75E1682A10F}">
      <dgm:prSet/>
      <dgm:spPr/>
      <dgm:t>
        <a:bodyPr rtlCol="0"/>
        <a:lstStyle/>
        <a:p>
          <a:pPr rtl="0"/>
          <a:endParaRPr lang="en-US"/>
        </a:p>
      </dgm:t>
    </dgm:pt>
    <dgm:pt modelId="{9295158E-0763-4655-AD0E-61686A560F58}" type="sibTrans" cxnId="{B767AB03-F7F7-492B-8158-C75E1682A10F}">
      <dgm:prSet/>
      <dgm:spPr/>
      <dgm:t>
        <a:bodyPr rtlCol="0"/>
        <a:lstStyle/>
        <a:p>
          <a:pPr rtl="0"/>
          <a:endParaRPr lang="en-US"/>
        </a:p>
      </dgm:t>
    </dgm:pt>
    <dgm:pt modelId="{5CA89521-836B-470D-B51C-F8A4714D4EFF}">
      <dgm:prSet phldrT="[Text]"/>
      <dgm:spPr/>
      <dgm:t>
        <a:bodyPr rtlCol="0"/>
        <a:lstStyle/>
        <a:p>
          <a:pPr rtl="0"/>
          <a:r>
            <a:rPr lang="ru" dirty="0" smtClean="0"/>
            <a:t>Защита</a:t>
          </a:r>
          <a:endParaRPr lang="en-US" dirty="0"/>
        </a:p>
      </dgm:t>
    </dgm:pt>
    <dgm:pt modelId="{D7F37AAF-020D-463D-9735-A1336884A6AE}" type="parTrans" cxnId="{6D853954-67EB-442C-9F5A-866B9247A562}">
      <dgm:prSet/>
      <dgm:spPr/>
      <dgm:t>
        <a:bodyPr rtlCol="0"/>
        <a:lstStyle/>
        <a:p>
          <a:pPr rtl="0"/>
          <a:endParaRPr lang="en-US"/>
        </a:p>
      </dgm:t>
    </dgm:pt>
    <dgm:pt modelId="{C27250CA-FF59-4A03-8472-477331DB98EB}" type="sibTrans" cxnId="{6D853954-67EB-442C-9F5A-866B9247A562}">
      <dgm:prSet/>
      <dgm:spPr/>
      <dgm:t>
        <a:bodyPr rtlCol="0"/>
        <a:lstStyle/>
        <a:p>
          <a:pPr rtl="0"/>
          <a:endParaRPr lang="en-US"/>
        </a:p>
      </dgm:t>
    </dgm:pt>
    <dgm:pt modelId="{63746B76-9534-4F4F-B65B-B8A9AACC03F9}">
      <dgm:prSet phldrT="[Text]"/>
      <dgm:spPr/>
      <dgm:t>
        <a:bodyPr rtlCol="0"/>
        <a:lstStyle/>
        <a:p>
          <a:pPr rtl="0"/>
          <a:r>
            <a:rPr lang="ru" dirty="0" smtClean="0"/>
            <a:t>С</a:t>
          </a:r>
          <a:r>
            <a:rPr lang="ru-RU" dirty="0" smtClean="0"/>
            <a:t>о</a:t>
          </a:r>
          <a:r>
            <a:rPr lang="ru" dirty="0" smtClean="0"/>
            <a:t>здание пояснительной записки</a:t>
          </a:r>
          <a:endParaRPr lang="en-US" dirty="0"/>
        </a:p>
      </dgm:t>
    </dgm:pt>
    <dgm:pt modelId="{525F31A2-90BB-4E18-B1F5-10D38B8099D9}" type="parTrans" cxnId="{36634D94-C210-4DDC-A75A-FBCAAFC75039}">
      <dgm:prSet/>
      <dgm:spPr/>
      <dgm:t>
        <a:bodyPr rtlCol="0"/>
        <a:lstStyle/>
        <a:p>
          <a:pPr rtl="0"/>
          <a:endParaRPr lang="en-US"/>
        </a:p>
      </dgm:t>
    </dgm:pt>
    <dgm:pt modelId="{A9C1E709-4F9E-4AAB-BB7C-51A08921302E}" type="sibTrans" cxnId="{36634D94-C210-4DDC-A75A-FBCAAFC75039}">
      <dgm:prSet/>
      <dgm:spPr/>
      <dgm:t>
        <a:bodyPr rtlCol="0"/>
        <a:lstStyle/>
        <a:p>
          <a:pPr rtl="0"/>
          <a:endParaRPr lang="en-US"/>
        </a:p>
      </dgm:t>
    </dgm:pt>
    <dgm:pt modelId="{5CB20C1A-D92D-4DED-BB1B-D113E2006C55}">
      <dgm:prSet phldrT="[Text]"/>
      <dgm:spPr/>
      <dgm:t>
        <a:bodyPr rtlCol="0"/>
        <a:lstStyle/>
        <a:p>
          <a:pPr rtl="0"/>
          <a:r>
            <a:rPr lang="ru" dirty="0" smtClean="0"/>
            <a:t>Создание презентации</a:t>
          </a:r>
          <a:endParaRPr lang="en-US" dirty="0"/>
        </a:p>
      </dgm:t>
    </dgm:pt>
    <dgm:pt modelId="{5ABE8E5F-26E3-4C88-A09C-44363B99D147}" type="parTrans" cxnId="{D1EB8A19-014C-42AE-9F8D-325E631D8FE9}">
      <dgm:prSet/>
      <dgm:spPr/>
      <dgm:t>
        <a:bodyPr rtlCol="0"/>
        <a:lstStyle/>
        <a:p>
          <a:pPr rtl="0"/>
          <a:endParaRPr lang="en-US"/>
        </a:p>
      </dgm:t>
    </dgm:pt>
    <dgm:pt modelId="{7BA6E93A-EC79-4425-BCAD-9518E06A22F9}" type="sibTrans" cxnId="{D1EB8A19-014C-42AE-9F8D-325E631D8FE9}">
      <dgm:prSet/>
      <dgm:spPr/>
      <dgm:t>
        <a:bodyPr rtlCol="0"/>
        <a:lstStyle/>
        <a:p>
          <a:pPr rtl="0"/>
          <a:endParaRPr lang="en-US"/>
        </a:p>
      </dgm:t>
    </dgm:pt>
    <dgm:pt modelId="{EFA44858-2804-4EE3-80F2-9ED12F91EF16}">
      <dgm:prSet/>
      <dgm:spPr/>
      <dgm:t>
        <a:bodyPr/>
        <a:lstStyle/>
        <a:p>
          <a:pPr rtl="0"/>
          <a:r>
            <a:rPr lang="ru" dirty="0" smtClean="0"/>
            <a:t>С</a:t>
          </a:r>
          <a:r>
            <a:rPr lang="ru-RU" dirty="0" smtClean="0"/>
            <a:t>о</a:t>
          </a:r>
          <a:r>
            <a:rPr lang="ru" dirty="0" smtClean="0"/>
            <a:t>здание профиля и баланса пользователя</a:t>
          </a:r>
          <a:endParaRPr lang="ru-RU" dirty="0"/>
        </a:p>
      </dgm:t>
    </dgm:pt>
    <dgm:pt modelId="{72A31E57-AEFE-42DD-A213-BECC8A69550C}" type="parTrans" cxnId="{D9E8BD92-ECA5-4A1D-8170-C4FEAFE6FB9D}">
      <dgm:prSet/>
      <dgm:spPr/>
      <dgm:t>
        <a:bodyPr/>
        <a:lstStyle/>
        <a:p>
          <a:endParaRPr lang="ru-RU"/>
        </a:p>
      </dgm:t>
    </dgm:pt>
    <dgm:pt modelId="{A1E21BEE-79AE-473B-B4BD-788A38B497DA}" type="sibTrans" cxnId="{D9E8BD92-ECA5-4A1D-8170-C4FEAFE6FB9D}">
      <dgm:prSet/>
      <dgm:spPr/>
      <dgm:t>
        <a:bodyPr rtlCol="0"/>
        <a:lstStyle/>
        <a:p>
          <a:pPr rtl="0"/>
          <a:endParaRPr lang="en-US"/>
        </a:p>
      </dgm:t>
    </dgm:pt>
    <dgm:pt modelId="{142E8211-D15C-4ECD-9047-6D5266052BAE}">
      <dgm:prSet/>
      <dgm:spPr/>
      <dgm:t>
        <a:bodyPr/>
        <a:lstStyle/>
        <a:p>
          <a:r>
            <a:rPr lang="ru-RU" dirty="0" smtClean="0"/>
            <a:t>Вторая игра</a:t>
          </a:r>
          <a:endParaRPr lang="ru-RU" dirty="0"/>
        </a:p>
      </dgm:t>
    </dgm:pt>
    <dgm:pt modelId="{6BA1FD22-83BC-4B8B-B421-396E27C905E9}" type="parTrans" cxnId="{9F18EAD2-99DB-4971-8338-51E38411FE9E}">
      <dgm:prSet/>
      <dgm:spPr/>
      <dgm:t>
        <a:bodyPr/>
        <a:lstStyle/>
        <a:p>
          <a:endParaRPr lang="ru-RU"/>
        </a:p>
      </dgm:t>
    </dgm:pt>
    <dgm:pt modelId="{EAC50E44-DF1B-4948-AE97-D3B930451117}" type="sibTrans" cxnId="{9F18EAD2-99DB-4971-8338-51E38411FE9E}">
      <dgm:prSet/>
      <dgm:spPr/>
      <dgm:t>
        <a:bodyPr rtlCol="0"/>
        <a:lstStyle/>
        <a:p>
          <a:pPr rtl="0"/>
          <a:endParaRPr lang="en-US"/>
        </a:p>
      </dgm:t>
    </dgm:pt>
    <dgm:pt modelId="{50D917A7-1314-4C57-91A8-EA2C8829A148}">
      <dgm:prSet/>
      <dgm:spPr/>
      <dgm:t>
        <a:bodyPr/>
        <a:lstStyle/>
        <a:p>
          <a:pPr rtl="0"/>
          <a:r>
            <a:rPr lang="ru-RU" smtClean="0"/>
            <a:t>Третья игра </a:t>
          </a:r>
          <a:endParaRPr lang="en-US" dirty="0"/>
        </a:p>
      </dgm:t>
    </dgm:pt>
    <dgm:pt modelId="{FC7B4FA1-6B84-4861-9A29-7188C94EA848}" type="parTrans" cxnId="{2C249BB2-418A-4561-91D5-BD9878930C5D}">
      <dgm:prSet/>
      <dgm:spPr/>
      <dgm:t>
        <a:bodyPr/>
        <a:lstStyle/>
        <a:p>
          <a:endParaRPr lang="ru-RU"/>
        </a:p>
      </dgm:t>
    </dgm:pt>
    <dgm:pt modelId="{83D2A1CF-8D6D-4EAD-858A-F4ED3737E5B9}" type="sibTrans" cxnId="{2C249BB2-418A-4561-91D5-BD9878930C5D}">
      <dgm:prSet/>
      <dgm:spPr/>
      <dgm:t>
        <a:bodyPr/>
        <a:lstStyle/>
        <a:p>
          <a:endParaRPr lang="ru-RU"/>
        </a:p>
      </dgm:t>
    </dgm:pt>
    <dgm:pt modelId="{22D8E0AF-322E-4A8E-BC3C-6E9E9A51F58F}" type="pres">
      <dgm:prSet presAssocID="{C53CC6D8-DEFC-45FD-8207-E1ECCC27EA8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B1443ED3-5E34-456D-8CD9-88B600EDA95F}" type="pres">
      <dgm:prSet presAssocID="{516A4DDC-76BD-494E-B503-625555CCBC4A}" presName="vertFlow" presStyleCnt="0"/>
      <dgm:spPr/>
    </dgm:pt>
    <dgm:pt modelId="{9BBCF6CE-E750-48B6-B333-305BBB100737}" type="pres">
      <dgm:prSet presAssocID="{516A4DDC-76BD-494E-B503-625555CCBC4A}" presName="header" presStyleLbl="node1" presStyleIdx="0" presStyleCnt="4"/>
      <dgm:spPr/>
      <dgm:t>
        <a:bodyPr/>
        <a:lstStyle/>
        <a:p>
          <a:endParaRPr lang="ru-RU"/>
        </a:p>
      </dgm:t>
    </dgm:pt>
    <dgm:pt modelId="{1B1F80F4-E9A5-4A99-A630-6548067B7CB5}" type="pres">
      <dgm:prSet presAssocID="{995C4470-49EF-4BD9-B00A-AD612181AB58}" presName="parTrans" presStyleLbl="sibTrans2D1" presStyleIdx="0" presStyleCnt="13"/>
      <dgm:spPr/>
      <dgm:t>
        <a:bodyPr/>
        <a:lstStyle/>
        <a:p>
          <a:endParaRPr lang="ru-RU"/>
        </a:p>
      </dgm:t>
    </dgm:pt>
    <dgm:pt modelId="{85447532-8740-4202-B6A5-AE63748B9291}" type="pres">
      <dgm:prSet presAssocID="{CD410504-9F7F-47AE-B46E-CE985680360F}" presName="child" presStyleLbl="alignAccFollowNode1" presStyleIdx="0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CAEA63C-96B5-40D4-900F-409598FDB0C1}" type="pres">
      <dgm:prSet presAssocID="{2B847D36-6E88-4DD3-AABD-579C99426233}" presName="sibTrans" presStyleLbl="sibTrans2D1" presStyleIdx="1" presStyleCnt="13"/>
      <dgm:spPr/>
      <dgm:t>
        <a:bodyPr/>
        <a:lstStyle/>
        <a:p>
          <a:endParaRPr lang="ru-RU"/>
        </a:p>
      </dgm:t>
    </dgm:pt>
    <dgm:pt modelId="{459BBFF8-CE50-41AE-9B5E-F6026BBE4F45}" type="pres">
      <dgm:prSet presAssocID="{C4FF5CFA-9CEF-4C34-984A-CC28F232798F}" presName="child" presStyleLbl="alignAccFollowNode1" presStyleIdx="1" presStyleCnt="13" custLinFactNeighborX="-2694" custLinFactNeighborY="-167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65C4264-24F4-4122-844B-F5E582EC0111}" type="pres">
      <dgm:prSet presAssocID="{B551F8FA-E415-4EE1-BA68-D13E7D2E980B}" presName="sibTrans" presStyleLbl="sibTrans2D1" presStyleIdx="2" presStyleCnt="13"/>
      <dgm:spPr/>
      <dgm:t>
        <a:bodyPr/>
        <a:lstStyle/>
        <a:p>
          <a:endParaRPr lang="ru-RU"/>
        </a:p>
      </dgm:t>
    </dgm:pt>
    <dgm:pt modelId="{9A5E1799-26FB-4959-97AA-0FCC22761318}" type="pres">
      <dgm:prSet presAssocID="{F7CED298-1605-4B60-9FC8-0A4C25C5AA00}" presName="child" presStyleLbl="alignAccFollowNode1" presStyleIdx="2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FBD4BD3-B74D-4AAB-9295-AE19DCC50691}" type="pres">
      <dgm:prSet presAssocID="{1009FF03-5F93-449C-AF20-55447EEE50AB}" presName="sibTrans" presStyleLbl="sibTrans2D1" presStyleIdx="3" presStyleCnt="13"/>
      <dgm:spPr/>
      <dgm:t>
        <a:bodyPr/>
        <a:lstStyle/>
        <a:p>
          <a:endParaRPr lang="ru-RU"/>
        </a:p>
      </dgm:t>
    </dgm:pt>
    <dgm:pt modelId="{8C46515F-5745-4BFE-8634-C34D77574BE3}" type="pres">
      <dgm:prSet presAssocID="{87D09C77-9C5B-45C2-ACC9-ACEA66F18198}" presName="child" presStyleLbl="alignAccFollowNode1" presStyleIdx="3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F2F3A22-7A2A-4EE4-9C5B-70F6E89B9064}" type="pres">
      <dgm:prSet presAssocID="{516A4DDC-76BD-494E-B503-625555CCBC4A}" presName="hSp" presStyleCnt="0"/>
      <dgm:spPr/>
    </dgm:pt>
    <dgm:pt modelId="{734C3A16-72FA-42CA-BF15-F44513245016}" type="pres">
      <dgm:prSet presAssocID="{41E3B52E-71B8-4BD0-B1ED-D051FFB12506}" presName="vertFlow" presStyleCnt="0"/>
      <dgm:spPr/>
    </dgm:pt>
    <dgm:pt modelId="{09ADE9CE-20B7-4A4E-BED6-D56E4ED1D855}" type="pres">
      <dgm:prSet presAssocID="{41E3B52E-71B8-4BD0-B1ED-D051FFB12506}" presName="header" presStyleLbl="node1" presStyleIdx="1" presStyleCnt="4"/>
      <dgm:spPr/>
      <dgm:t>
        <a:bodyPr/>
        <a:lstStyle/>
        <a:p>
          <a:endParaRPr lang="ru-RU"/>
        </a:p>
      </dgm:t>
    </dgm:pt>
    <dgm:pt modelId="{C8CE6287-76AA-46C4-B478-0F9183DE6118}" type="pres">
      <dgm:prSet presAssocID="{F342D04F-4D11-41CC-AB66-36041A902B44}" presName="parTrans" presStyleLbl="sibTrans2D1" presStyleIdx="4" presStyleCnt="13"/>
      <dgm:spPr/>
      <dgm:t>
        <a:bodyPr/>
        <a:lstStyle/>
        <a:p>
          <a:endParaRPr lang="ru-RU"/>
        </a:p>
      </dgm:t>
    </dgm:pt>
    <dgm:pt modelId="{F7AA6D3E-BCE0-4C06-B101-080DA85DCB01}" type="pres">
      <dgm:prSet presAssocID="{5CBEC7DD-A25D-4956-9A65-6EA385F6FCB5}" presName="child" presStyleLbl="alignAccFollowNode1" presStyleIdx="4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DA5CBC7-AA05-481A-A03A-3964C1BBBB5A}" type="pres">
      <dgm:prSet presAssocID="{BD0F67B1-39E4-45ED-9534-FB8F89E8EEF6}" presName="sibTrans" presStyleLbl="sibTrans2D1" presStyleIdx="5" presStyleCnt="13"/>
      <dgm:spPr/>
      <dgm:t>
        <a:bodyPr/>
        <a:lstStyle/>
        <a:p>
          <a:endParaRPr lang="ru-RU"/>
        </a:p>
      </dgm:t>
    </dgm:pt>
    <dgm:pt modelId="{73DBFA1A-3823-4209-9CD6-DBDD456F39FB}" type="pres">
      <dgm:prSet presAssocID="{33BF0E2A-2B00-40A5-832E-FC800DCA5982}" presName="child" presStyleLbl="alignAccFollowNode1" presStyleIdx="5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7F7C4A8-2F3A-49BA-B2E4-CF48FCA5D8D8}" type="pres">
      <dgm:prSet presAssocID="{E373698D-1356-47A7-A591-B72BFE77C3D1}" presName="sibTrans" presStyleLbl="sibTrans2D1" presStyleIdx="6" presStyleCnt="13"/>
      <dgm:spPr/>
      <dgm:t>
        <a:bodyPr/>
        <a:lstStyle/>
        <a:p>
          <a:endParaRPr lang="ru-RU"/>
        </a:p>
      </dgm:t>
    </dgm:pt>
    <dgm:pt modelId="{92E6B859-6C82-4261-9E63-05E979ABF539}" type="pres">
      <dgm:prSet presAssocID="{EFA44858-2804-4EE3-80F2-9ED12F91EF16}" presName="child" presStyleLbl="alignAccFollowNode1" presStyleIdx="6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5E79C7E-BA4F-41B5-AEAD-7D11CABDB66C}" type="pres">
      <dgm:prSet presAssocID="{41E3B52E-71B8-4BD0-B1ED-D051FFB12506}" presName="hSp" presStyleCnt="0"/>
      <dgm:spPr/>
    </dgm:pt>
    <dgm:pt modelId="{96EC6E5F-616C-4A0E-8B47-23C2DB360B15}" type="pres">
      <dgm:prSet presAssocID="{EA587102-578B-46F3-8D9E-CEC48527A898}" presName="vertFlow" presStyleCnt="0"/>
      <dgm:spPr/>
    </dgm:pt>
    <dgm:pt modelId="{67971461-EE07-4B5E-A0C3-A166C6559682}" type="pres">
      <dgm:prSet presAssocID="{EA587102-578B-46F3-8D9E-CEC48527A898}" presName="header" presStyleLbl="node1" presStyleIdx="2" presStyleCnt="4"/>
      <dgm:spPr/>
      <dgm:t>
        <a:bodyPr/>
        <a:lstStyle/>
        <a:p>
          <a:endParaRPr lang="ru-RU"/>
        </a:p>
      </dgm:t>
    </dgm:pt>
    <dgm:pt modelId="{BF9CEF10-4726-4D20-AC2F-85DE706D0D00}" type="pres">
      <dgm:prSet presAssocID="{403B4542-B2F8-496D-BBEA-3A684B1106F9}" presName="parTrans" presStyleLbl="sibTrans2D1" presStyleIdx="7" presStyleCnt="13"/>
      <dgm:spPr/>
      <dgm:t>
        <a:bodyPr/>
        <a:lstStyle/>
        <a:p>
          <a:endParaRPr lang="ru-RU"/>
        </a:p>
      </dgm:t>
    </dgm:pt>
    <dgm:pt modelId="{C1386769-D313-4B62-9BE9-A84DD636105E}" type="pres">
      <dgm:prSet presAssocID="{038F6A6A-232A-44A4-9628-ADFA8F068F81}" presName="child" presStyleLbl="alignAccFollowNode1" presStyleIdx="7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C1CAC8B-CC80-49DA-9707-021AB163C55F}" type="pres">
      <dgm:prSet presAssocID="{ABE7D012-6867-48DA-AF76-FDB8ECBB944D}" presName="sibTrans" presStyleLbl="sibTrans2D1" presStyleIdx="8" presStyleCnt="13"/>
      <dgm:spPr/>
      <dgm:t>
        <a:bodyPr/>
        <a:lstStyle/>
        <a:p>
          <a:endParaRPr lang="ru-RU"/>
        </a:p>
      </dgm:t>
    </dgm:pt>
    <dgm:pt modelId="{610891C7-EDE9-495C-9EC6-F83A637287FA}" type="pres">
      <dgm:prSet presAssocID="{142E8211-D15C-4ECD-9047-6D5266052BAE}" presName="child" presStyleLbl="alignAccFollowNode1" presStyleIdx="8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07CFD71-3694-4101-8D1F-A9685BF9B696}" type="pres">
      <dgm:prSet presAssocID="{EAC50E44-DF1B-4948-AE97-D3B930451117}" presName="sibTrans" presStyleLbl="sibTrans2D1" presStyleIdx="9" presStyleCnt="13"/>
      <dgm:spPr/>
      <dgm:t>
        <a:bodyPr/>
        <a:lstStyle/>
        <a:p>
          <a:endParaRPr lang="ru-RU"/>
        </a:p>
      </dgm:t>
    </dgm:pt>
    <dgm:pt modelId="{6F39CFF3-7282-449C-8524-B95D69A891F3}" type="pres">
      <dgm:prSet presAssocID="{50D917A7-1314-4C57-91A8-EA2C8829A148}" presName="child" presStyleLbl="alignAccFollowNode1" presStyleIdx="9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A4F3B73-F599-44E0-B227-FFCA93E28210}" type="pres">
      <dgm:prSet presAssocID="{83D2A1CF-8D6D-4EAD-858A-F4ED3737E5B9}" presName="sibTrans" presStyleLbl="sibTrans2D1" presStyleIdx="10" presStyleCnt="13"/>
      <dgm:spPr/>
      <dgm:t>
        <a:bodyPr/>
        <a:lstStyle/>
        <a:p>
          <a:endParaRPr lang="ru-RU"/>
        </a:p>
      </dgm:t>
    </dgm:pt>
    <dgm:pt modelId="{2985E292-795D-4403-BD7F-3A17BE0B21A7}" type="pres">
      <dgm:prSet presAssocID="{15982A38-A73B-4943-B138-EA0EAB77BC29}" presName="child" presStyleLbl="alignAccFollowNode1" presStyleIdx="10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EFF52EA-2D4D-4AD3-9F53-6B25191BD163}" type="pres">
      <dgm:prSet presAssocID="{EA587102-578B-46F3-8D9E-CEC48527A898}" presName="hSp" presStyleCnt="0"/>
      <dgm:spPr/>
    </dgm:pt>
    <dgm:pt modelId="{C057A87B-CF77-43C5-95EA-FF69715D34A3}" type="pres">
      <dgm:prSet presAssocID="{5CA89521-836B-470D-B51C-F8A4714D4EFF}" presName="vertFlow" presStyleCnt="0"/>
      <dgm:spPr/>
    </dgm:pt>
    <dgm:pt modelId="{DA50ACFD-2722-4D29-B376-5CF3C8F3EB41}" type="pres">
      <dgm:prSet presAssocID="{5CA89521-836B-470D-B51C-F8A4714D4EFF}" presName="header" presStyleLbl="node1" presStyleIdx="3" presStyleCnt="4"/>
      <dgm:spPr/>
      <dgm:t>
        <a:bodyPr/>
        <a:lstStyle/>
        <a:p>
          <a:endParaRPr lang="ru-RU"/>
        </a:p>
      </dgm:t>
    </dgm:pt>
    <dgm:pt modelId="{E31C91BC-3A8F-4AC7-8DBF-330AFF31351C}" type="pres">
      <dgm:prSet presAssocID="{525F31A2-90BB-4E18-B1F5-10D38B8099D9}" presName="parTrans" presStyleLbl="sibTrans2D1" presStyleIdx="11" presStyleCnt="13"/>
      <dgm:spPr/>
      <dgm:t>
        <a:bodyPr/>
        <a:lstStyle/>
        <a:p>
          <a:endParaRPr lang="ru-RU"/>
        </a:p>
      </dgm:t>
    </dgm:pt>
    <dgm:pt modelId="{AC28A259-E8AB-491C-9FF1-41516FA5BC71}" type="pres">
      <dgm:prSet presAssocID="{63746B76-9534-4F4F-B65B-B8A9AACC03F9}" presName="child" presStyleLbl="alignAccFollowNode1" presStyleIdx="11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F54C50F-225E-47E8-9EC4-AAA209AD28CA}" type="pres">
      <dgm:prSet presAssocID="{A9C1E709-4F9E-4AAB-BB7C-51A08921302E}" presName="sibTrans" presStyleLbl="sibTrans2D1" presStyleIdx="12" presStyleCnt="13"/>
      <dgm:spPr/>
      <dgm:t>
        <a:bodyPr/>
        <a:lstStyle/>
        <a:p>
          <a:endParaRPr lang="ru-RU"/>
        </a:p>
      </dgm:t>
    </dgm:pt>
    <dgm:pt modelId="{75889BA5-DC82-4D41-8983-B2EE794BC078}" type="pres">
      <dgm:prSet presAssocID="{5CB20C1A-D92D-4DED-BB1B-D113E2006C55}" presName="child" presStyleLbl="alignAccFollowNode1" presStyleIdx="12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70C18AF9-2F24-4A50-9785-941DE7FE4B31}" type="presOf" srcId="{2B847D36-6E88-4DD3-AABD-579C99426233}" destId="{7CAEA63C-96B5-40D4-900F-409598FDB0C1}" srcOrd="0" destOrd="0" presId="urn:microsoft.com/office/officeart/2005/8/layout/lProcess1"/>
    <dgm:cxn modelId="{7B595755-BE81-46A0-903D-004D1EF6EE33}" srcId="{C53CC6D8-DEFC-45FD-8207-E1ECCC27EA85}" destId="{516A4DDC-76BD-494E-B503-625555CCBC4A}" srcOrd="0" destOrd="0" parTransId="{133DE2D2-6278-469E-8A80-F71EA996A07A}" sibTransId="{AE4D7DCA-0B66-4207-B896-C721B2CB4C13}"/>
    <dgm:cxn modelId="{F0586601-9ACD-4FBD-BD5A-48D73FF14301}" type="presOf" srcId="{516A4DDC-76BD-494E-B503-625555CCBC4A}" destId="{9BBCF6CE-E750-48B6-B333-305BBB100737}" srcOrd="0" destOrd="0" presId="urn:microsoft.com/office/officeart/2005/8/layout/lProcess1"/>
    <dgm:cxn modelId="{206D6826-92C5-4EEE-A28E-254E966FF0A0}" srcId="{516A4DDC-76BD-494E-B503-625555CCBC4A}" destId="{F7CED298-1605-4B60-9FC8-0A4C25C5AA00}" srcOrd="2" destOrd="0" parTransId="{618E2D9E-4CAE-48D5-9A0F-94DAE74A2D69}" sibTransId="{1009FF03-5F93-449C-AF20-55447EEE50AB}"/>
    <dgm:cxn modelId="{CAEA814D-FE9C-4BD3-8623-87D2E421CDED}" type="presOf" srcId="{525F31A2-90BB-4E18-B1F5-10D38B8099D9}" destId="{E31C91BC-3A8F-4AC7-8DBF-330AFF31351C}" srcOrd="0" destOrd="0" presId="urn:microsoft.com/office/officeart/2005/8/layout/lProcess1"/>
    <dgm:cxn modelId="{3EF97A2F-4200-46E4-86EB-19980AD436FE}" type="presOf" srcId="{CD410504-9F7F-47AE-B46E-CE985680360F}" destId="{85447532-8740-4202-B6A5-AE63748B9291}" srcOrd="0" destOrd="0" presId="urn:microsoft.com/office/officeart/2005/8/layout/lProcess1"/>
    <dgm:cxn modelId="{73058351-9FAC-4F4F-A5FB-FC365EDF9D02}" type="presOf" srcId="{C53CC6D8-DEFC-45FD-8207-E1ECCC27EA85}" destId="{22D8E0AF-322E-4A8E-BC3C-6E9E9A51F58F}" srcOrd="0" destOrd="0" presId="urn:microsoft.com/office/officeart/2005/8/layout/lProcess1"/>
    <dgm:cxn modelId="{7B6F66BD-2BC0-4F6E-832D-5008484105DB}" type="presOf" srcId="{EFA44858-2804-4EE3-80F2-9ED12F91EF16}" destId="{92E6B859-6C82-4261-9E63-05E979ABF539}" srcOrd="0" destOrd="0" presId="urn:microsoft.com/office/officeart/2005/8/layout/lProcess1"/>
    <dgm:cxn modelId="{0E9367DA-F3C7-4672-A3E1-FDDD869E15C8}" type="presOf" srcId="{ABE7D012-6867-48DA-AF76-FDB8ECBB944D}" destId="{0C1CAC8B-CC80-49DA-9707-021AB163C55F}" srcOrd="0" destOrd="0" presId="urn:microsoft.com/office/officeart/2005/8/layout/lProcess1"/>
    <dgm:cxn modelId="{20E91086-4757-4CF3-9C35-102C5A4D0079}" type="presOf" srcId="{403B4542-B2F8-496D-BBEA-3A684B1106F9}" destId="{BF9CEF10-4726-4D20-AC2F-85DE706D0D00}" srcOrd="0" destOrd="0" presId="urn:microsoft.com/office/officeart/2005/8/layout/lProcess1"/>
    <dgm:cxn modelId="{6B045370-B4FF-427A-9929-461476AAE193}" srcId="{516A4DDC-76BD-494E-B503-625555CCBC4A}" destId="{CD410504-9F7F-47AE-B46E-CE985680360F}" srcOrd="0" destOrd="0" parTransId="{995C4470-49EF-4BD9-B00A-AD612181AB58}" sibTransId="{2B847D36-6E88-4DD3-AABD-579C99426233}"/>
    <dgm:cxn modelId="{0DC50B81-769A-4AC7-8C73-8EF8D8334AA1}" srcId="{EA587102-578B-46F3-8D9E-CEC48527A898}" destId="{038F6A6A-232A-44A4-9628-ADFA8F068F81}" srcOrd="0" destOrd="0" parTransId="{403B4542-B2F8-496D-BBEA-3A684B1106F9}" sibTransId="{ABE7D012-6867-48DA-AF76-FDB8ECBB944D}"/>
    <dgm:cxn modelId="{9F18EAD2-99DB-4971-8338-51E38411FE9E}" srcId="{EA587102-578B-46F3-8D9E-CEC48527A898}" destId="{142E8211-D15C-4ECD-9047-6D5266052BAE}" srcOrd="1" destOrd="0" parTransId="{6BA1FD22-83BC-4B8B-B421-396E27C905E9}" sibTransId="{EAC50E44-DF1B-4948-AE97-D3B930451117}"/>
    <dgm:cxn modelId="{0FF6D2F7-E787-4B57-911C-090AA0CBD9AA}" type="presOf" srcId="{63746B76-9534-4F4F-B65B-B8A9AACC03F9}" destId="{AC28A259-E8AB-491C-9FF1-41516FA5BC71}" srcOrd="0" destOrd="0" presId="urn:microsoft.com/office/officeart/2005/8/layout/lProcess1"/>
    <dgm:cxn modelId="{39804F9F-BAF0-470E-BB05-58DA24E7B2FA}" type="presOf" srcId="{50D917A7-1314-4C57-91A8-EA2C8829A148}" destId="{6F39CFF3-7282-449C-8524-B95D69A891F3}" srcOrd="0" destOrd="0" presId="urn:microsoft.com/office/officeart/2005/8/layout/lProcess1"/>
    <dgm:cxn modelId="{542EFA5A-B279-4120-B9BA-FE4ABDE4AFDD}" srcId="{516A4DDC-76BD-494E-B503-625555CCBC4A}" destId="{87D09C77-9C5B-45C2-ACC9-ACEA66F18198}" srcOrd="3" destOrd="0" parTransId="{A7A65ADC-DB8A-4F76-8458-BC8354307C90}" sibTransId="{8234610D-6FEE-4546-99B0-60EDB0B3BAEC}"/>
    <dgm:cxn modelId="{5F55A28B-96EB-4565-9919-9E4BDE07F610}" type="presOf" srcId="{F342D04F-4D11-41CC-AB66-36041A902B44}" destId="{C8CE6287-76AA-46C4-B478-0F9183DE6118}" srcOrd="0" destOrd="0" presId="urn:microsoft.com/office/officeart/2005/8/layout/lProcess1"/>
    <dgm:cxn modelId="{0F0D3551-AF94-422C-87FE-80E4E27CB025}" srcId="{C53CC6D8-DEFC-45FD-8207-E1ECCC27EA85}" destId="{41E3B52E-71B8-4BD0-B1ED-D051FFB12506}" srcOrd="1" destOrd="0" parTransId="{DA206B73-34B1-48E4-A513-9978853BF217}" sibTransId="{2436D701-8B79-4C2B-92A4-52BC1BA24775}"/>
    <dgm:cxn modelId="{BD6EF4FC-1B2D-437C-B7ED-67C89205648B}" type="presOf" srcId="{83D2A1CF-8D6D-4EAD-858A-F4ED3737E5B9}" destId="{AA4F3B73-F599-44E0-B227-FFCA93E28210}" srcOrd="0" destOrd="0" presId="urn:microsoft.com/office/officeart/2005/8/layout/lProcess1"/>
    <dgm:cxn modelId="{6D853954-67EB-442C-9F5A-866B9247A562}" srcId="{C53CC6D8-DEFC-45FD-8207-E1ECCC27EA85}" destId="{5CA89521-836B-470D-B51C-F8A4714D4EFF}" srcOrd="3" destOrd="0" parTransId="{D7F37AAF-020D-463D-9735-A1336884A6AE}" sibTransId="{C27250CA-FF59-4A03-8472-477331DB98EB}"/>
    <dgm:cxn modelId="{414375C7-23B9-49F8-AEFD-1552E3E6888B}" type="presOf" srcId="{5CB20C1A-D92D-4DED-BB1B-D113E2006C55}" destId="{75889BA5-DC82-4D41-8983-B2EE794BC078}" srcOrd="0" destOrd="0" presId="urn:microsoft.com/office/officeart/2005/8/layout/lProcess1"/>
    <dgm:cxn modelId="{B767AB03-F7F7-492B-8158-C75E1682A10F}" srcId="{EA587102-578B-46F3-8D9E-CEC48527A898}" destId="{15982A38-A73B-4943-B138-EA0EAB77BC29}" srcOrd="3" destOrd="0" parTransId="{7CBA4BA7-B8C9-4EC9-9C51-4E810224FE14}" sibTransId="{9295158E-0763-4655-AD0E-61686A560F58}"/>
    <dgm:cxn modelId="{9C706988-580C-4829-94E8-BE4491FF0228}" type="presOf" srcId="{995C4470-49EF-4BD9-B00A-AD612181AB58}" destId="{1B1F80F4-E9A5-4A99-A630-6548067B7CB5}" srcOrd="0" destOrd="0" presId="urn:microsoft.com/office/officeart/2005/8/layout/lProcess1"/>
    <dgm:cxn modelId="{D2430375-0F29-4591-AAE4-CB3B30C4B793}" type="presOf" srcId="{EA587102-578B-46F3-8D9E-CEC48527A898}" destId="{67971461-EE07-4B5E-A0C3-A166C6559682}" srcOrd="0" destOrd="0" presId="urn:microsoft.com/office/officeart/2005/8/layout/lProcess1"/>
    <dgm:cxn modelId="{28FAA735-D033-4888-A512-CA0B0DC5D34E}" type="presOf" srcId="{B551F8FA-E415-4EE1-BA68-D13E7D2E980B}" destId="{A65C4264-24F4-4122-844B-F5E582EC0111}" srcOrd="0" destOrd="0" presId="urn:microsoft.com/office/officeart/2005/8/layout/lProcess1"/>
    <dgm:cxn modelId="{AB112F16-9765-4DCF-8A6B-B4FEBB1DF80B}" type="presOf" srcId="{1009FF03-5F93-449C-AF20-55447EEE50AB}" destId="{3FBD4BD3-B74D-4AAB-9295-AE19DCC50691}" srcOrd="0" destOrd="0" presId="urn:microsoft.com/office/officeart/2005/8/layout/lProcess1"/>
    <dgm:cxn modelId="{B522739A-4DEE-43CF-9357-A84EF1EEE7ED}" srcId="{41E3B52E-71B8-4BD0-B1ED-D051FFB12506}" destId="{33BF0E2A-2B00-40A5-832E-FC800DCA5982}" srcOrd="1" destOrd="0" parTransId="{F8C31ED9-A2C0-4A09-A419-0AE9A44BB8DF}" sibTransId="{E373698D-1356-47A7-A591-B72BFE77C3D1}"/>
    <dgm:cxn modelId="{25B66A08-E57F-429F-A076-5691EC284D95}" type="presOf" srcId="{33BF0E2A-2B00-40A5-832E-FC800DCA5982}" destId="{73DBFA1A-3823-4209-9CD6-DBDD456F39FB}" srcOrd="0" destOrd="0" presId="urn:microsoft.com/office/officeart/2005/8/layout/lProcess1"/>
    <dgm:cxn modelId="{710659EC-6706-425F-81BB-5F1E070F7D4D}" srcId="{516A4DDC-76BD-494E-B503-625555CCBC4A}" destId="{C4FF5CFA-9CEF-4C34-984A-CC28F232798F}" srcOrd="1" destOrd="0" parTransId="{92813948-C227-4EB2-8530-43003E3CB375}" sibTransId="{B551F8FA-E415-4EE1-BA68-D13E7D2E980B}"/>
    <dgm:cxn modelId="{177AFE5D-5A5F-401C-8390-858F33CAC97C}" type="presOf" srcId="{87D09C77-9C5B-45C2-ACC9-ACEA66F18198}" destId="{8C46515F-5745-4BFE-8634-C34D77574BE3}" srcOrd="0" destOrd="0" presId="urn:microsoft.com/office/officeart/2005/8/layout/lProcess1"/>
    <dgm:cxn modelId="{A7B8947C-EA6E-47DE-814B-A0994EFA8C28}" srcId="{C53CC6D8-DEFC-45FD-8207-E1ECCC27EA85}" destId="{EA587102-578B-46F3-8D9E-CEC48527A898}" srcOrd="2" destOrd="0" parTransId="{5B4D99EA-4A7D-4EFB-95FC-BCCF98693CA7}" sibTransId="{8D504E2C-8A70-4591-8ECD-4A886FADED33}"/>
    <dgm:cxn modelId="{7F02F21A-BECD-4B8C-A0ED-2FD37CA7DF1B}" type="presOf" srcId="{A9C1E709-4F9E-4AAB-BB7C-51A08921302E}" destId="{DF54C50F-225E-47E8-9EC4-AAA209AD28CA}" srcOrd="0" destOrd="0" presId="urn:microsoft.com/office/officeart/2005/8/layout/lProcess1"/>
    <dgm:cxn modelId="{AC32EC95-E874-4C4E-AF61-58E99EE59A51}" type="presOf" srcId="{C4FF5CFA-9CEF-4C34-984A-CC28F232798F}" destId="{459BBFF8-CE50-41AE-9B5E-F6026BBE4F45}" srcOrd="0" destOrd="0" presId="urn:microsoft.com/office/officeart/2005/8/layout/lProcess1"/>
    <dgm:cxn modelId="{D1EB8A19-014C-42AE-9F8D-325E631D8FE9}" srcId="{5CA89521-836B-470D-B51C-F8A4714D4EFF}" destId="{5CB20C1A-D92D-4DED-BB1B-D113E2006C55}" srcOrd="1" destOrd="0" parTransId="{5ABE8E5F-26E3-4C88-A09C-44363B99D147}" sibTransId="{7BA6E93A-EC79-4425-BCAD-9518E06A22F9}"/>
    <dgm:cxn modelId="{0687A885-2354-4E9E-B313-4269283F0057}" srcId="{41E3B52E-71B8-4BD0-B1ED-D051FFB12506}" destId="{5CBEC7DD-A25D-4956-9A65-6EA385F6FCB5}" srcOrd="0" destOrd="0" parTransId="{F342D04F-4D11-41CC-AB66-36041A902B44}" sibTransId="{BD0F67B1-39E4-45ED-9534-FB8F89E8EEF6}"/>
    <dgm:cxn modelId="{D8B46E14-EE50-493C-A469-7E70E63B953B}" type="presOf" srcId="{15982A38-A73B-4943-B138-EA0EAB77BC29}" destId="{2985E292-795D-4403-BD7F-3A17BE0B21A7}" srcOrd="0" destOrd="0" presId="urn:microsoft.com/office/officeart/2005/8/layout/lProcess1"/>
    <dgm:cxn modelId="{EF5E21E6-CC69-47D7-95D8-FB2CCC23193D}" type="presOf" srcId="{E373698D-1356-47A7-A591-B72BFE77C3D1}" destId="{E7F7C4A8-2F3A-49BA-B2E4-CF48FCA5D8D8}" srcOrd="0" destOrd="0" presId="urn:microsoft.com/office/officeart/2005/8/layout/lProcess1"/>
    <dgm:cxn modelId="{F6742589-989F-4466-ABD8-B9A53946EFA3}" type="presOf" srcId="{038F6A6A-232A-44A4-9628-ADFA8F068F81}" destId="{C1386769-D313-4B62-9BE9-A84DD636105E}" srcOrd="0" destOrd="0" presId="urn:microsoft.com/office/officeart/2005/8/layout/lProcess1"/>
    <dgm:cxn modelId="{2C249BB2-418A-4561-91D5-BD9878930C5D}" srcId="{EA587102-578B-46F3-8D9E-CEC48527A898}" destId="{50D917A7-1314-4C57-91A8-EA2C8829A148}" srcOrd="2" destOrd="0" parTransId="{FC7B4FA1-6B84-4861-9A29-7188C94EA848}" sibTransId="{83D2A1CF-8D6D-4EAD-858A-F4ED3737E5B9}"/>
    <dgm:cxn modelId="{E26EF37D-CA6A-40E6-84D5-4EA9B936B567}" type="presOf" srcId="{5CA89521-836B-470D-B51C-F8A4714D4EFF}" destId="{DA50ACFD-2722-4D29-B376-5CF3C8F3EB41}" srcOrd="0" destOrd="0" presId="urn:microsoft.com/office/officeart/2005/8/layout/lProcess1"/>
    <dgm:cxn modelId="{60A6E07E-63FF-4C81-A385-5E00467DE9D8}" type="presOf" srcId="{F7CED298-1605-4B60-9FC8-0A4C25C5AA00}" destId="{9A5E1799-26FB-4959-97AA-0FCC22761318}" srcOrd="0" destOrd="0" presId="urn:microsoft.com/office/officeart/2005/8/layout/lProcess1"/>
    <dgm:cxn modelId="{C365B6ED-14A4-4ABC-A2A5-DBDD5615612D}" type="presOf" srcId="{142E8211-D15C-4ECD-9047-6D5266052BAE}" destId="{610891C7-EDE9-495C-9EC6-F83A637287FA}" srcOrd="0" destOrd="0" presId="urn:microsoft.com/office/officeart/2005/8/layout/lProcess1"/>
    <dgm:cxn modelId="{D9E8BD92-ECA5-4A1D-8170-C4FEAFE6FB9D}" srcId="{41E3B52E-71B8-4BD0-B1ED-D051FFB12506}" destId="{EFA44858-2804-4EE3-80F2-9ED12F91EF16}" srcOrd="2" destOrd="0" parTransId="{72A31E57-AEFE-42DD-A213-BECC8A69550C}" sibTransId="{A1E21BEE-79AE-473B-B4BD-788A38B497DA}"/>
    <dgm:cxn modelId="{AEAE8CB6-1B26-4996-A549-ADEFF4BF9B7B}" type="presOf" srcId="{41E3B52E-71B8-4BD0-B1ED-D051FFB12506}" destId="{09ADE9CE-20B7-4A4E-BED6-D56E4ED1D855}" srcOrd="0" destOrd="0" presId="urn:microsoft.com/office/officeart/2005/8/layout/lProcess1"/>
    <dgm:cxn modelId="{6A380183-0608-4693-996A-095EC8216F32}" type="presOf" srcId="{EAC50E44-DF1B-4948-AE97-D3B930451117}" destId="{507CFD71-3694-4101-8D1F-A9685BF9B696}" srcOrd="0" destOrd="0" presId="urn:microsoft.com/office/officeart/2005/8/layout/lProcess1"/>
    <dgm:cxn modelId="{40E743FD-4072-4389-94B0-B65E89259C6B}" type="presOf" srcId="{5CBEC7DD-A25D-4956-9A65-6EA385F6FCB5}" destId="{F7AA6D3E-BCE0-4C06-B101-080DA85DCB01}" srcOrd="0" destOrd="0" presId="urn:microsoft.com/office/officeart/2005/8/layout/lProcess1"/>
    <dgm:cxn modelId="{36634D94-C210-4DDC-A75A-FBCAAFC75039}" srcId="{5CA89521-836B-470D-B51C-F8A4714D4EFF}" destId="{63746B76-9534-4F4F-B65B-B8A9AACC03F9}" srcOrd="0" destOrd="0" parTransId="{525F31A2-90BB-4E18-B1F5-10D38B8099D9}" sibTransId="{A9C1E709-4F9E-4AAB-BB7C-51A08921302E}"/>
    <dgm:cxn modelId="{541426C5-B997-49AC-A1CD-ABBC86A85301}" type="presOf" srcId="{BD0F67B1-39E4-45ED-9534-FB8F89E8EEF6}" destId="{DDA5CBC7-AA05-481A-A03A-3964C1BBBB5A}" srcOrd="0" destOrd="0" presId="urn:microsoft.com/office/officeart/2005/8/layout/lProcess1"/>
    <dgm:cxn modelId="{CC00200B-5AB6-421D-A39D-C942C3354FE4}" type="presParOf" srcId="{22D8E0AF-322E-4A8E-BC3C-6E9E9A51F58F}" destId="{B1443ED3-5E34-456D-8CD9-88B600EDA95F}" srcOrd="0" destOrd="0" presId="urn:microsoft.com/office/officeart/2005/8/layout/lProcess1"/>
    <dgm:cxn modelId="{D33AA10B-4ED8-4BB1-9C64-4F52A35D7099}" type="presParOf" srcId="{B1443ED3-5E34-456D-8CD9-88B600EDA95F}" destId="{9BBCF6CE-E750-48B6-B333-305BBB100737}" srcOrd="0" destOrd="0" presId="urn:microsoft.com/office/officeart/2005/8/layout/lProcess1"/>
    <dgm:cxn modelId="{9E37487A-7185-4A70-9AC4-9659B92F531E}" type="presParOf" srcId="{B1443ED3-5E34-456D-8CD9-88B600EDA95F}" destId="{1B1F80F4-E9A5-4A99-A630-6548067B7CB5}" srcOrd="1" destOrd="0" presId="urn:microsoft.com/office/officeart/2005/8/layout/lProcess1"/>
    <dgm:cxn modelId="{EC43FCD1-27D8-440E-8BDB-DEE2E8BB6D6F}" type="presParOf" srcId="{B1443ED3-5E34-456D-8CD9-88B600EDA95F}" destId="{85447532-8740-4202-B6A5-AE63748B9291}" srcOrd="2" destOrd="0" presId="urn:microsoft.com/office/officeart/2005/8/layout/lProcess1"/>
    <dgm:cxn modelId="{D24904BE-0B60-4FE2-92F3-00D00DBA80D1}" type="presParOf" srcId="{B1443ED3-5E34-456D-8CD9-88B600EDA95F}" destId="{7CAEA63C-96B5-40D4-900F-409598FDB0C1}" srcOrd="3" destOrd="0" presId="urn:microsoft.com/office/officeart/2005/8/layout/lProcess1"/>
    <dgm:cxn modelId="{A41D2E3D-00B4-4319-9EE2-BB46636841C7}" type="presParOf" srcId="{B1443ED3-5E34-456D-8CD9-88B600EDA95F}" destId="{459BBFF8-CE50-41AE-9B5E-F6026BBE4F45}" srcOrd="4" destOrd="0" presId="urn:microsoft.com/office/officeart/2005/8/layout/lProcess1"/>
    <dgm:cxn modelId="{3CE06A48-5A5D-4BBC-B425-6226E021C55D}" type="presParOf" srcId="{B1443ED3-5E34-456D-8CD9-88B600EDA95F}" destId="{A65C4264-24F4-4122-844B-F5E582EC0111}" srcOrd="5" destOrd="0" presId="urn:microsoft.com/office/officeart/2005/8/layout/lProcess1"/>
    <dgm:cxn modelId="{6613DF6A-79D3-4CE9-BE2D-B462A36258D7}" type="presParOf" srcId="{B1443ED3-5E34-456D-8CD9-88B600EDA95F}" destId="{9A5E1799-26FB-4959-97AA-0FCC22761318}" srcOrd="6" destOrd="0" presId="urn:microsoft.com/office/officeart/2005/8/layout/lProcess1"/>
    <dgm:cxn modelId="{26DAC11A-895E-4844-A639-122E5BAA12C2}" type="presParOf" srcId="{B1443ED3-5E34-456D-8CD9-88B600EDA95F}" destId="{3FBD4BD3-B74D-4AAB-9295-AE19DCC50691}" srcOrd="7" destOrd="0" presId="urn:microsoft.com/office/officeart/2005/8/layout/lProcess1"/>
    <dgm:cxn modelId="{357EE53C-3487-4903-B62D-757AEA84453B}" type="presParOf" srcId="{B1443ED3-5E34-456D-8CD9-88B600EDA95F}" destId="{8C46515F-5745-4BFE-8634-C34D77574BE3}" srcOrd="8" destOrd="0" presId="urn:microsoft.com/office/officeart/2005/8/layout/lProcess1"/>
    <dgm:cxn modelId="{C3EBA94B-E35F-4A89-987B-27047E6BDC25}" type="presParOf" srcId="{22D8E0AF-322E-4A8E-BC3C-6E9E9A51F58F}" destId="{8F2F3A22-7A2A-4EE4-9C5B-70F6E89B9064}" srcOrd="1" destOrd="0" presId="urn:microsoft.com/office/officeart/2005/8/layout/lProcess1"/>
    <dgm:cxn modelId="{73811368-B194-4A24-AD33-D7682C703338}" type="presParOf" srcId="{22D8E0AF-322E-4A8E-BC3C-6E9E9A51F58F}" destId="{734C3A16-72FA-42CA-BF15-F44513245016}" srcOrd="2" destOrd="0" presId="urn:microsoft.com/office/officeart/2005/8/layout/lProcess1"/>
    <dgm:cxn modelId="{CF11DF29-864F-46B6-AAB3-A5037CF8A0AD}" type="presParOf" srcId="{734C3A16-72FA-42CA-BF15-F44513245016}" destId="{09ADE9CE-20B7-4A4E-BED6-D56E4ED1D855}" srcOrd="0" destOrd="0" presId="urn:microsoft.com/office/officeart/2005/8/layout/lProcess1"/>
    <dgm:cxn modelId="{45BFDF97-7485-4BD3-9636-A42CF9DED933}" type="presParOf" srcId="{734C3A16-72FA-42CA-BF15-F44513245016}" destId="{C8CE6287-76AA-46C4-B478-0F9183DE6118}" srcOrd="1" destOrd="0" presId="urn:microsoft.com/office/officeart/2005/8/layout/lProcess1"/>
    <dgm:cxn modelId="{96337C59-FBC5-4280-848F-E1ABE955629C}" type="presParOf" srcId="{734C3A16-72FA-42CA-BF15-F44513245016}" destId="{F7AA6D3E-BCE0-4C06-B101-080DA85DCB01}" srcOrd="2" destOrd="0" presId="urn:microsoft.com/office/officeart/2005/8/layout/lProcess1"/>
    <dgm:cxn modelId="{02D7F229-EA09-4CF1-8A9A-9A5AAE90046C}" type="presParOf" srcId="{734C3A16-72FA-42CA-BF15-F44513245016}" destId="{DDA5CBC7-AA05-481A-A03A-3964C1BBBB5A}" srcOrd="3" destOrd="0" presId="urn:microsoft.com/office/officeart/2005/8/layout/lProcess1"/>
    <dgm:cxn modelId="{354586AA-7CE8-4586-9E66-2D688CB72C44}" type="presParOf" srcId="{734C3A16-72FA-42CA-BF15-F44513245016}" destId="{73DBFA1A-3823-4209-9CD6-DBDD456F39FB}" srcOrd="4" destOrd="0" presId="urn:microsoft.com/office/officeart/2005/8/layout/lProcess1"/>
    <dgm:cxn modelId="{90D43EC8-D059-4AA5-A590-3603C8F010A7}" type="presParOf" srcId="{734C3A16-72FA-42CA-BF15-F44513245016}" destId="{E7F7C4A8-2F3A-49BA-B2E4-CF48FCA5D8D8}" srcOrd="5" destOrd="0" presId="urn:microsoft.com/office/officeart/2005/8/layout/lProcess1"/>
    <dgm:cxn modelId="{28E09A06-5C1D-4DCC-9930-C780806561DD}" type="presParOf" srcId="{734C3A16-72FA-42CA-BF15-F44513245016}" destId="{92E6B859-6C82-4261-9E63-05E979ABF539}" srcOrd="6" destOrd="0" presId="urn:microsoft.com/office/officeart/2005/8/layout/lProcess1"/>
    <dgm:cxn modelId="{45D49A7A-3664-4AB2-B3A5-3D21008896A6}" type="presParOf" srcId="{22D8E0AF-322E-4A8E-BC3C-6E9E9A51F58F}" destId="{D5E79C7E-BA4F-41B5-AEAD-7D11CABDB66C}" srcOrd="3" destOrd="0" presId="urn:microsoft.com/office/officeart/2005/8/layout/lProcess1"/>
    <dgm:cxn modelId="{42D72CBF-2A51-4316-9C5E-92655A902468}" type="presParOf" srcId="{22D8E0AF-322E-4A8E-BC3C-6E9E9A51F58F}" destId="{96EC6E5F-616C-4A0E-8B47-23C2DB360B15}" srcOrd="4" destOrd="0" presId="urn:microsoft.com/office/officeart/2005/8/layout/lProcess1"/>
    <dgm:cxn modelId="{2EBB2F01-0952-416C-8D61-9CBBA685F51F}" type="presParOf" srcId="{96EC6E5F-616C-4A0E-8B47-23C2DB360B15}" destId="{67971461-EE07-4B5E-A0C3-A166C6559682}" srcOrd="0" destOrd="0" presId="urn:microsoft.com/office/officeart/2005/8/layout/lProcess1"/>
    <dgm:cxn modelId="{164E6B8A-ACC8-4A59-8C34-C15E679A8503}" type="presParOf" srcId="{96EC6E5F-616C-4A0E-8B47-23C2DB360B15}" destId="{BF9CEF10-4726-4D20-AC2F-85DE706D0D00}" srcOrd="1" destOrd="0" presId="urn:microsoft.com/office/officeart/2005/8/layout/lProcess1"/>
    <dgm:cxn modelId="{E7DA4B73-0D72-4516-ADC6-ED952C9FE81E}" type="presParOf" srcId="{96EC6E5F-616C-4A0E-8B47-23C2DB360B15}" destId="{C1386769-D313-4B62-9BE9-A84DD636105E}" srcOrd="2" destOrd="0" presId="urn:microsoft.com/office/officeart/2005/8/layout/lProcess1"/>
    <dgm:cxn modelId="{CB17923D-0FE4-4A68-ABA5-C8706398FB8F}" type="presParOf" srcId="{96EC6E5F-616C-4A0E-8B47-23C2DB360B15}" destId="{0C1CAC8B-CC80-49DA-9707-021AB163C55F}" srcOrd="3" destOrd="0" presId="urn:microsoft.com/office/officeart/2005/8/layout/lProcess1"/>
    <dgm:cxn modelId="{DD5EE05A-6718-454D-98A7-9748A471AFCC}" type="presParOf" srcId="{96EC6E5F-616C-4A0E-8B47-23C2DB360B15}" destId="{610891C7-EDE9-495C-9EC6-F83A637287FA}" srcOrd="4" destOrd="0" presId="urn:microsoft.com/office/officeart/2005/8/layout/lProcess1"/>
    <dgm:cxn modelId="{61683AFF-ED2E-458C-8D62-C7405A6D5B71}" type="presParOf" srcId="{96EC6E5F-616C-4A0E-8B47-23C2DB360B15}" destId="{507CFD71-3694-4101-8D1F-A9685BF9B696}" srcOrd="5" destOrd="0" presId="urn:microsoft.com/office/officeart/2005/8/layout/lProcess1"/>
    <dgm:cxn modelId="{03783487-D59E-44F9-9139-40534644B76B}" type="presParOf" srcId="{96EC6E5F-616C-4A0E-8B47-23C2DB360B15}" destId="{6F39CFF3-7282-449C-8524-B95D69A891F3}" srcOrd="6" destOrd="0" presId="urn:microsoft.com/office/officeart/2005/8/layout/lProcess1"/>
    <dgm:cxn modelId="{0B2E77D8-C98F-4D80-BAAB-8D5D950BE6BE}" type="presParOf" srcId="{96EC6E5F-616C-4A0E-8B47-23C2DB360B15}" destId="{AA4F3B73-F599-44E0-B227-FFCA93E28210}" srcOrd="7" destOrd="0" presId="urn:microsoft.com/office/officeart/2005/8/layout/lProcess1"/>
    <dgm:cxn modelId="{03D18F74-62DE-46FC-BDC3-F46D4C5A4C7A}" type="presParOf" srcId="{96EC6E5F-616C-4A0E-8B47-23C2DB360B15}" destId="{2985E292-795D-4403-BD7F-3A17BE0B21A7}" srcOrd="8" destOrd="0" presId="urn:microsoft.com/office/officeart/2005/8/layout/lProcess1"/>
    <dgm:cxn modelId="{0928E017-990D-49BC-A3BB-E762A7BB9C64}" type="presParOf" srcId="{22D8E0AF-322E-4A8E-BC3C-6E9E9A51F58F}" destId="{AEFF52EA-2D4D-4AD3-9F53-6B25191BD163}" srcOrd="5" destOrd="0" presId="urn:microsoft.com/office/officeart/2005/8/layout/lProcess1"/>
    <dgm:cxn modelId="{60AF69CC-E2C4-42C6-A765-A2C5CFC4AEC2}" type="presParOf" srcId="{22D8E0AF-322E-4A8E-BC3C-6E9E9A51F58F}" destId="{C057A87B-CF77-43C5-95EA-FF69715D34A3}" srcOrd="6" destOrd="0" presId="urn:microsoft.com/office/officeart/2005/8/layout/lProcess1"/>
    <dgm:cxn modelId="{3D5AEDB5-C877-49C4-8CE7-CBF70D35C8CE}" type="presParOf" srcId="{C057A87B-CF77-43C5-95EA-FF69715D34A3}" destId="{DA50ACFD-2722-4D29-B376-5CF3C8F3EB41}" srcOrd="0" destOrd="0" presId="urn:microsoft.com/office/officeart/2005/8/layout/lProcess1"/>
    <dgm:cxn modelId="{E452C909-B0C8-4180-B558-4C1214228CD0}" type="presParOf" srcId="{C057A87B-CF77-43C5-95EA-FF69715D34A3}" destId="{E31C91BC-3A8F-4AC7-8DBF-330AFF31351C}" srcOrd="1" destOrd="0" presId="urn:microsoft.com/office/officeart/2005/8/layout/lProcess1"/>
    <dgm:cxn modelId="{0E7938F4-0647-4FB9-90EA-66B6E55CAC2A}" type="presParOf" srcId="{C057A87B-CF77-43C5-95EA-FF69715D34A3}" destId="{AC28A259-E8AB-491C-9FF1-41516FA5BC71}" srcOrd="2" destOrd="0" presId="urn:microsoft.com/office/officeart/2005/8/layout/lProcess1"/>
    <dgm:cxn modelId="{741FCA68-4C0B-42FC-B615-6EEC3933E3E2}" type="presParOf" srcId="{C057A87B-CF77-43C5-95EA-FF69715D34A3}" destId="{DF54C50F-225E-47E8-9EC4-AAA209AD28CA}" srcOrd="3" destOrd="0" presId="urn:microsoft.com/office/officeart/2005/8/layout/lProcess1"/>
    <dgm:cxn modelId="{DC82132B-6DDE-430C-A8AF-A5A6FF26F739}" type="presParOf" srcId="{C057A87B-CF77-43C5-95EA-FF69715D34A3}" destId="{75889BA5-DC82-4D41-8983-B2EE794BC078}" srcOrd="4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BCF6CE-E750-48B6-B333-305BBB100737}">
      <dsp:nvSpPr>
        <dsp:cNvPr id="0" name=""/>
        <dsp:cNvSpPr/>
      </dsp:nvSpPr>
      <dsp:spPr>
        <a:xfrm>
          <a:off x="4095" y="480059"/>
          <a:ext cx="2066925" cy="5167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rtlCol="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2900" kern="1200" dirty="0" smtClean="0"/>
            <a:t>Подготовка</a:t>
          </a:r>
          <a:endParaRPr lang="en-US" sz="2900" kern="1200" dirty="0"/>
        </a:p>
      </dsp:txBody>
      <dsp:txXfrm>
        <a:off x="19230" y="495194"/>
        <a:ext cx="2036655" cy="486461"/>
      </dsp:txXfrm>
    </dsp:sp>
    <dsp:sp modelId="{1B1F80F4-E9A5-4A99-A630-6548067B7CB5}">
      <dsp:nvSpPr>
        <dsp:cNvPr id="0" name=""/>
        <dsp:cNvSpPr/>
      </dsp:nvSpPr>
      <dsp:spPr>
        <a:xfrm rot="5400000">
          <a:off x="992344" y="1042005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5447532-8740-4202-B6A5-AE63748B9291}">
      <dsp:nvSpPr>
        <dsp:cNvPr id="0" name=""/>
        <dsp:cNvSpPr/>
      </dsp:nvSpPr>
      <dsp:spPr>
        <a:xfrm>
          <a:off x="4095" y="1177647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500" kern="1200" dirty="0" smtClean="0"/>
            <a:t>Создание идеи</a:t>
          </a:r>
          <a:endParaRPr lang="en-US" sz="1500" kern="1200" dirty="0"/>
        </a:p>
      </dsp:txBody>
      <dsp:txXfrm>
        <a:off x="19230" y="1192782"/>
        <a:ext cx="2036655" cy="486461"/>
      </dsp:txXfrm>
    </dsp:sp>
    <dsp:sp modelId="{7CAEA63C-96B5-40D4-900F-409598FDB0C1}">
      <dsp:nvSpPr>
        <dsp:cNvPr id="0" name=""/>
        <dsp:cNvSpPr/>
      </dsp:nvSpPr>
      <dsp:spPr>
        <a:xfrm rot="5420272">
          <a:off x="991807" y="1738079"/>
          <a:ext cx="87405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9BBFF8-CE50-41AE-9B5E-F6026BBE4F45}">
      <dsp:nvSpPr>
        <dsp:cNvPr id="0" name=""/>
        <dsp:cNvSpPr/>
      </dsp:nvSpPr>
      <dsp:spPr>
        <a:xfrm>
          <a:off x="0" y="1872208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500" kern="1200" dirty="0" smtClean="0"/>
            <a:t>Написание ТЗ</a:t>
          </a:r>
          <a:endParaRPr lang="en-US" sz="1500" kern="1200" dirty="0"/>
        </a:p>
      </dsp:txBody>
      <dsp:txXfrm>
        <a:off x="15135" y="1887343"/>
        <a:ext cx="2036655" cy="486461"/>
      </dsp:txXfrm>
    </dsp:sp>
    <dsp:sp modelId="{A65C4264-24F4-4122-844B-F5E582EC0111}">
      <dsp:nvSpPr>
        <dsp:cNvPr id="0" name=""/>
        <dsp:cNvSpPr/>
      </dsp:nvSpPr>
      <dsp:spPr>
        <a:xfrm rot="5379903">
          <a:off x="988781" y="2435666"/>
          <a:ext cx="93456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A5E1799-26FB-4959-97AA-0FCC22761318}">
      <dsp:nvSpPr>
        <dsp:cNvPr id="0" name=""/>
        <dsp:cNvSpPr/>
      </dsp:nvSpPr>
      <dsp:spPr>
        <a:xfrm>
          <a:off x="4095" y="2572821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500" kern="1200" dirty="0" smtClean="0"/>
            <a:t>Узнать актуальность</a:t>
          </a:r>
          <a:endParaRPr lang="en-US" sz="1500" kern="1200" dirty="0"/>
        </a:p>
      </dsp:txBody>
      <dsp:txXfrm>
        <a:off x="19230" y="2587956"/>
        <a:ext cx="2036655" cy="486461"/>
      </dsp:txXfrm>
    </dsp:sp>
    <dsp:sp modelId="{3FBD4BD3-B74D-4AAB-9295-AE19DCC50691}">
      <dsp:nvSpPr>
        <dsp:cNvPr id="0" name=""/>
        <dsp:cNvSpPr/>
      </dsp:nvSpPr>
      <dsp:spPr>
        <a:xfrm rot="5400000">
          <a:off x="992344" y="3134766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C46515F-5745-4BFE-8634-C34D77574BE3}">
      <dsp:nvSpPr>
        <dsp:cNvPr id="0" name=""/>
        <dsp:cNvSpPr/>
      </dsp:nvSpPr>
      <dsp:spPr>
        <a:xfrm>
          <a:off x="4095" y="3270408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500" kern="1200" dirty="0" smtClean="0"/>
            <a:t>Понять цель проекта</a:t>
          </a:r>
          <a:endParaRPr lang="en-US" sz="1500" kern="1200" dirty="0"/>
        </a:p>
      </dsp:txBody>
      <dsp:txXfrm>
        <a:off x="19230" y="3285543"/>
        <a:ext cx="2036655" cy="486461"/>
      </dsp:txXfrm>
    </dsp:sp>
    <dsp:sp modelId="{09ADE9CE-20B7-4A4E-BED6-D56E4ED1D855}">
      <dsp:nvSpPr>
        <dsp:cNvPr id="0" name=""/>
        <dsp:cNvSpPr/>
      </dsp:nvSpPr>
      <dsp:spPr>
        <a:xfrm>
          <a:off x="2360390" y="480059"/>
          <a:ext cx="2066925" cy="5167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rtlCol="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2900" kern="1200" dirty="0" smtClean="0"/>
            <a:t>Разработка</a:t>
          </a:r>
          <a:endParaRPr lang="en-US" sz="2900" kern="1200" dirty="0"/>
        </a:p>
      </dsp:txBody>
      <dsp:txXfrm>
        <a:off x="2375525" y="495194"/>
        <a:ext cx="2036655" cy="486461"/>
      </dsp:txXfrm>
    </dsp:sp>
    <dsp:sp modelId="{C8CE6287-76AA-46C4-B478-0F9183DE6118}">
      <dsp:nvSpPr>
        <dsp:cNvPr id="0" name=""/>
        <dsp:cNvSpPr/>
      </dsp:nvSpPr>
      <dsp:spPr>
        <a:xfrm rot="5400000">
          <a:off x="3348638" y="1042005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AA6D3E-BCE0-4C06-B101-080DA85DCB01}">
      <dsp:nvSpPr>
        <dsp:cNvPr id="0" name=""/>
        <dsp:cNvSpPr/>
      </dsp:nvSpPr>
      <dsp:spPr>
        <a:xfrm>
          <a:off x="2360390" y="1177647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500" kern="1200" dirty="0" smtClean="0"/>
            <a:t>Главный экран</a:t>
          </a:r>
          <a:endParaRPr lang="en-US" sz="1500" kern="1200" dirty="0"/>
        </a:p>
      </dsp:txBody>
      <dsp:txXfrm>
        <a:off x="2375525" y="1192782"/>
        <a:ext cx="2036655" cy="486461"/>
      </dsp:txXfrm>
    </dsp:sp>
    <dsp:sp modelId="{DDA5CBC7-AA05-481A-A03A-3964C1BBBB5A}">
      <dsp:nvSpPr>
        <dsp:cNvPr id="0" name=""/>
        <dsp:cNvSpPr/>
      </dsp:nvSpPr>
      <dsp:spPr>
        <a:xfrm rot="5400000">
          <a:off x="3348638" y="1739592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3DBFA1A-3823-4209-9CD6-DBDD456F39FB}">
      <dsp:nvSpPr>
        <dsp:cNvPr id="0" name=""/>
        <dsp:cNvSpPr/>
      </dsp:nvSpPr>
      <dsp:spPr>
        <a:xfrm>
          <a:off x="2360390" y="1875234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500" kern="1200" dirty="0" smtClean="0"/>
            <a:t>Форма регистрации и авторизации</a:t>
          </a:r>
          <a:endParaRPr lang="en-US" sz="1500" kern="1200" dirty="0"/>
        </a:p>
      </dsp:txBody>
      <dsp:txXfrm>
        <a:off x="2375525" y="1890369"/>
        <a:ext cx="2036655" cy="486461"/>
      </dsp:txXfrm>
    </dsp:sp>
    <dsp:sp modelId="{E7F7C4A8-2F3A-49BA-B2E4-CF48FCA5D8D8}">
      <dsp:nvSpPr>
        <dsp:cNvPr id="0" name=""/>
        <dsp:cNvSpPr/>
      </dsp:nvSpPr>
      <dsp:spPr>
        <a:xfrm rot="5400000">
          <a:off x="3348638" y="2437179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2E6B859-6C82-4261-9E63-05E979ABF539}">
      <dsp:nvSpPr>
        <dsp:cNvPr id="0" name=""/>
        <dsp:cNvSpPr/>
      </dsp:nvSpPr>
      <dsp:spPr>
        <a:xfrm>
          <a:off x="2360390" y="2572821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500" kern="1200" dirty="0" smtClean="0"/>
            <a:t>С</a:t>
          </a:r>
          <a:r>
            <a:rPr lang="ru-RU" sz="1500" kern="1200" dirty="0" smtClean="0"/>
            <a:t>о</a:t>
          </a:r>
          <a:r>
            <a:rPr lang="ru" sz="1500" kern="1200" dirty="0" smtClean="0"/>
            <a:t>здание профиля и баланса пользователя</a:t>
          </a:r>
          <a:endParaRPr lang="ru-RU" sz="1500" kern="1200" dirty="0"/>
        </a:p>
      </dsp:txBody>
      <dsp:txXfrm>
        <a:off x="2375525" y="2587956"/>
        <a:ext cx="2036655" cy="486461"/>
      </dsp:txXfrm>
    </dsp:sp>
    <dsp:sp modelId="{67971461-EE07-4B5E-A0C3-A166C6559682}">
      <dsp:nvSpPr>
        <dsp:cNvPr id="0" name=""/>
        <dsp:cNvSpPr/>
      </dsp:nvSpPr>
      <dsp:spPr>
        <a:xfrm>
          <a:off x="4716684" y="480059"/>
          <a:ext cx="2066925" cy="5167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rtlCol="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2900" kern="1200" dirty="0" smtClean="0"/>
            <a:t>Разработка</a:t>
          </a:r>
          <a:endParaRPr lang="en-US" sz="2900" kern="1200" dirty="0"/>
        </a:p>
      </dsp:txBody>
      <dsp:txXfrm>
        <a:off x="4731819" y="495194"/>
        <a:ext cx="2036655" cy="486461"/>
      </dsp:txXfrm>
    </dsp:sp>
    <dsp:sp modelId="{BF9CEF10-4726-4D20-AC2F-85DE706D0D00}">
      <dsp:nvSpPr>
        <dsp:cNvPr id="0" name=""/>
        <dsp:cNvSpPr/>
      </dsp:nvSpPr>
      <dsp:spPr>
        <a:xfrm rot="5400000">
          <a:off x="5704933" y="1042005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1386769-D313-4B62-9BE9-A84DD636105E}">
      <dsp:nvSpPr>
        <dsp:cNvPr id="0" name=""/>
        <dsp:cNvSpPr/>
      </dsp:nvSpPr>
      <dsp:spPr>
        <a:xfrm>
          <a:off x="4716684" y="1177647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500" kern="1200" dirty="0" smtClean="0"/>
            <a:t>Первая игра</a:t>
          </a:r>
          <a:endParaRPr lang="en-US" sz="1500" kern="1200" dirty="0"/>
        </a:p>
      </dsp:txBody>
      <dsp:txXfrm>
        <a:off x="4731819" y="1192782"/>
        <a:ext cx="2036655" cy="486461"/>
      </dsp:txXfrm>
    </dsp:sp>
    <dsp:sp modelId="{0C1CAC8B-CC80-49DA-9707-021AB163C55F}">
      <dsp:nvSpPr>
        <dsp:cNvPr id="0" name=""/>
        <dsp:cNvSpPr/>
      </dsp:nvSpPr>
      <dsp:spPr>
        <a:xfrm rot="5400000">
          <a:off x="5704933" y="1739592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10891C7-EDE9-495C-9EC6-F83A637287FA}">
      <dsp:nvSpPr>
        <dsp:cNvPr id="0" name=""/>
        <dsp:cNvSpPr/>
      </dsp:nvSpPr>
      <dsp:spPr>
        <a:xfrm>
          <a:off x="4716684" y="1875234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500" kern="1200" dirty="0" smtClean="0"/>
            <a:t>Вторая игра</a:t>
          </a:r>
          <a:endParaRPr lang="ru-RU" sz="1500" kern="1200" dirty="0"/>
        </a:p>
      </dsp:txBody>
      <dsp:txXfrm>
        <a:off x="4731819" y="1890369"/>
        <a:ext cx="2036655" cy="486461"/>
      </dsp:txXfrm>
    </dsp:sp>
    <dsp:sp modelId="{507CFD71-3694-4101-8D1F-A9685BF9B696}">
      <dsp:nvSpPr>
        <dsp:cNvPr id="0" name=""/>
        <dsp:cNvSpPr/>
      </dsp:nvSpPr>
      <dsp:spPr>
        <a:xfrm rot="5400000">
          <a:off x="5704933" y="2437179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F39CFF3-7282-449C-8524-B95D69A891F3}">
      <dsp:nvSpPr>
        <dsp:cNvPr id="0" name=""/>
        <dsp:cNvSpPr/>
      </dsp:nvSpPr>
      <dsp:spPr>
        <a:xfrm>
          <a:off x="4716684" y="2572821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500" kern="1200" smtClean="0"/>
            <a:t>Третья игра </a:t>
          </a:r>
          <a:endParaRPr lang="en-US" sz="1500" kern="1200" dirty="0"/>
        </a:p>
      </dsp:txBody>
      <dsp:txXfrm>
        <a:off x="4731819" y="2587956"/>
        <a:ext cx="2036655" cy="486461"/>
      </dsp:txXfrm>
    </dsp:sp>
    <dsp:sp modelId="{AA4F3B73-F599-44E0-B227-FFCA93E28210}">
      <dsp:nvSpPr>
        <dsp:cNvPr id="0" name=""/>
        <dsp:cNvSpPr/>
      </dsp:nvSpPr>
      <dsp:spPr>
        <a:xfrm rot="5400000">
          <a:off x="5704933" y="3134766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85E292-795D-4403-BD7F-3A17BE0B21A7}">
      <dsp:nvSpPr>
        <dsp:cNvPr id="0" name=""/>
        <dsp:cNvSpPr/>
      </dsp:nvSpPr>
      <dsp:spPr>
        <a:xfrm>
          <a:off x="4716684" y="3270408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500" kern="1200" dirty="0" smtClean="0"/>
            <a:t>Админ панель</a:t>
          </a:r>
          <a:endParaRPr lang="en-US" sz="1500" kern="1200" dirty="0"/>
        </a:p>
      </dsp:txBody>
      <dsp:txXfrm>
        <a:off x="4731819" y="3285543"/>
        <a:ext cx="2036655" cy="486461"/>
      </dsp:txXfrm>
    </dsp:sp>
    <dsp:sp modelId="{DA50ACFD-2722-4D29-B376-5CF3C8F3EB41}">
      <dsp:nvSpPr>
        <dsp:cNvPr id="0" name=""/>
        <dsp:cNvSpPr/>
      </dsp:nvSpPr>
      <dsp:spPr>
        <a:xfrm>
          <a:off x="7072979" y="480059"/>
          <a:ext cx="2066925" cy="5167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rtlCol="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2900" kern="1200" dirty="0" smtClean="0"/>
            <a:t>Защита</a:t>
          </a:r>
          <a:endParaRPr lang="en-US" sz="2900" kern="1200" dirty="0"/>
        </a:p>
      </dsp:txBody>
      <dsp:txXfrm>
        <a:off x="7088114" y="495194"/>
        <a:ext cx="2036655" cy="486461"/>
      </dsp:txXfrm>
    </dsp:sp>
    <dsp:sp modelId="{E31C91BC-3A8F-4AC7-8DBF-330AFF31351C}">
      <dsp:nvSpPr>
        <dsp:cNvPr id="0" name=""/>
        <dsp:cNvSpPr/>
      </dsp:nvSpPr>
      <dsp:spPr>
        <a:xfrm rot="5400000">
          <a:off x="8061227" y="1042005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28A259-E8AB-491C-9FF1-41516FA5BC71}">
      <dsp:nvSpPr>
        <dsp:cNvPr id="0" name=""/>
        <dsp:cNvSpPr/>
      </dsp:nvSpPr>
      <dsp:spPr>
        <a:xfrm>
          <a:off x="7072979" y="1177647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500" kern="1200" dirty="0" smtClean="0"/>
            <a:t>С</a:t>
          </a:r>
          <a:r>
            <a:rPr lang="ru-RU" sz="1500" kern="1200" dirty="0" smtClean="0"/>
            <a:t>о</a:t>
          </a:r>
          <a:r>
            <a:rPr lang="ru" sz="1500" kern="1200" dirty="0" smtClean="0"/>
            <a:t>здание пояснительной записки</a:t>
          </a:r>
          <a:endParaRPr lang="en-US" sz="1500" kern="1200" dirty="0"/>
        </a:p>
      </dsp:txBody>
      <dsp:txXfrm>
        <a:off x="7088114" y="1192782"/>
        <a:ext cx="2036655" cy="486461"/>
      </dsp:txXfrm>
    </dsp:sp>
    <dsp:sp modelId="{DF54C50F-225E-47E8-9EC4-AAA209AD28CA}">
      <dsp:nvSpPr>
        <dsp:cNvPr id="0" name=""/>
        <dsp:cNvSpPr/>
      </dsp:nvSpPr>
      <dsp:spPr>
        <a:xfrm rot="5400000">
          <a:off x="8061227" y="1739592"/>
          <a:ext cx="90427" cy="90427"/>
        </a:xfrm>
        <a:prstGeom prst="rightArrow">
          <a:avLst>
            <a:gd name="adj1" fmla="val 667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5889BA5-DC82-4D41-8983-B2EE794BC078}">
      <dsp:nvSpPr>
        <dsp:cNvPr id="0" name=""/>
        <dsp:cNvSpPr/>
      </dsp:nvSpPr>
      <dsp:spPr>
        <a:xfrm>
          <a:off x="7072979" y="1875234"/>
          <a:ext cx="2066925" cy="516731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rtlCol="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500" kern="1200" dirty="0" smtClean="0"/>
            <a:t>Создание презентации</a:t>
          </a:r>
          <a:endParaRPr lang="en-US" sz="1500" kern="1200" dirty="0"/>
        </a:p>
      </dsp:txBody>
      <dsp:txXfrm>
        <a:off x="7088114" y="1890369"/>
        <a:ext cx="2036655" cy="4864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6947F12A-A84C-4A14-B00A-35CCCDCBE045}" type="datetime1">
              <a:rPr lang="ru-RU" smtClean="0"/>
              <a:pPr algn="r" rtl="0"/>
              <a:t>18.04.2024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45ACAF8E-318A-4EFE-8633-D9E72ABCE0ED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3089557B-9822-496C-AFB1-92504668F6D8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5EE2CF44-2B13-41B4-A334-1CDF534EEBB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7" name="Прямоугольник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 smtClean="0"/>
              <a:t>Образец подзаголовка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464C44B-2BBF-4BA1-A73D-D02BA9DD5A92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6A3F516-A09D-4456-9F4A-D955148FE47B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36460D0-483D-41DF-921A-E915B182C4D8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rtlCol="0" anchor="b">
            <a:normAutofit/>
          </a:bodyPr>
          <a:lstStyle>
            <a:lvl1pPr algn="l" rtl="0">
              <a:defRPr sz="5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l" rtl="0">
              <a:buNone/>
              <a:defRPr sz="2000"/>
            </a:lvl2pPr>
            <a:lvl3pPr marL="914400" indent="0" algn="l" rtl="0">
              <a:buNone/>
              <a:defRPr sz="1800"/>
            </a:lvl3pPr>
            <a:lvl4pPr marL="1371600" indent="0" algn="l" rtl="0">
              <a:buNone/>
              <a:defRPr sz="1600"/>
            </a:lvl4pPr>
            <a:lvl5pPr marL="1828800" indent="0" algn="l" rtl="0">
              <a:buNone/>
              <a:defRPr sz="1600"/>
            </a:lvl5pPr>
            <a:lvl6pPr marL="2286000" indent="0" algn="l" rtl="0">
              <a:buNone/>
              <a:defRPr sz="1600"/>
            </a:lvl6pPr>
            <a:lvl7pPr marL="2743200" indent="0" algn="l" rtl="0">
              <a:buNone/>
              <a:defRPr sz="1600"/>
            </a:lvl7pPr>
            <a:lvl8pPr marL="3200400" indent="0" algn="l" rtl="0">
              <a:buNone/>
              <a:defRPr sz="1600"/>
            </a:lvl8pPr>
            <a:lvl9pPr marL="3657600" indent="0" algn="l" rtl="0">
              <a:buNone/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D7CFA94-EFCC-47FC-B7DD-4E24B24733B5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rtlCol="0" anchor="ctr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rtlCol="0" anchor="ctr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81638CB-5695-4AA9-8097-67D2CBFE7CE7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A80E48A-252F-48D1-8AEC-7A986F5005E3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DED88E1-B763-4872-A95C-D1643011B528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rtlCol="0" anchor="b">
            <a:normAutofit/>
          </a:bodyPr>
          <a:lstStyle>
            <a:lvl1pPr algn="l" rtl="0">
              <a:defRPr sz="3400"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57E0EC7-2776-4AD9-84CE-3F9E782741C2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6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rtlCol="0" anchor="b">
            <a:normAutofit/>
          </a:bodyPr>
          <a:lstStyle>
            <a:lvl1pPr algn="l" rtl="0">
              <a:defRPr sz="3400"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 smtClean="0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FAF969C-653B-47D5-B5E2-94CF67614AE9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F8CDDE5-FCFD-48E4-8C63-D89CA08A7A47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59496" y="980742"/>
            <a:ext cx="10058400" cy="1711037"/>
          </a:xfrm>
        </p:spPr>
        <p:txBody>
          <a:bodyPr rtlCol="0">
            <a:normAutofit/>
          </a:bodyPr>
          <a:lstStyle/>
          <a:p>
            <a:pPr algn="ctr"/>
            <a:r>
              <a:rPr lang="ru-RU" sz="4400" dirty="0"/>
              <a:t>Проект казино </a:t>
            </a:r>
            <a:r>
              <a:rPr lang="en-US" sz="4400" dirty="0"/>
              <a:t>Moonstruck</a:t>
            </a:r>
            <a:r>
              <a:rPr lang="ru-RU" sz="4400" dirty="0"/>
              <a:t/>
            </a:r>
            <a:br>
              <a:rPr lang="ru-RU" sz="4400" dirty="0"/>
            </a:br>
            <a:r>
              <a:rPr lang="en-US" sz="4400" dirty="0"/>
              <a:t>“Flask”</a:t>
            </a:r>
            <a:endParaRPr lang="ru-RU" sz="4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15480" y="260648"/>
            <a:ext cx="10058400" cy="685800"/>
          </a:xfrm>
        </p:spPr>
        <p:txBody>
          <a:bodyPr rtlCol="0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Детский технопарк «Альтаир»</a:t>
            </a:r>
          </a:p>
          <a:p>
            <a:pPr algn="ctr"/>
            <a:r>
              <a:rPr lang="ru-RU" dirty="0">
                <a:solidFill>
                  <a:schemeClr val="tx1"/>
                </a:solidFill>
              </a:rPr>
              <a:t>(РТУ МИРЭА)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lc="http://schemas.openxmlformats.org/drawingml/2006/lockedCanvas" xmlns:a16="http://schemas.microsoft.com/office/drawing/2014/main" xmlns="" id="{D8B1B815-176C-4863-934E-998EFEB968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4392" y="4271007"/>
            <a:ext cx="2376794" cy="15325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91344" y="4437110"/>
            <a:ext cx="50497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92D050"/>
                </a:solidFill>
              </a:rPr>
              <a:t>Выполнили Дьякова В.Н. и </a:t>
            </a:r>
            <a:r>
              <a:rPr lang="ru-RU" dirty="0" err="1" smtClean="0">
                <a:solidFill>
                  <a:srgbClr val="92D050"/>
                </a:solidFill>
              </a:rPr>
              <a:t>Симошин</a:t>
            </a:r>
            <a:r>
              <a:rPr lang="ru-RU" dirty="0">
                <a:solidFill>
                  <a:srgbClr val="92D050"/>
                </a:solidFill>
              </a:rPr>
              <a:t> </a:t>
            </a:r>
            <a:r>
              <a:rPr lang="ru-RU" dirty="0" smtClean="0">
                <a:solidFill>
                  <a:srgbClr val="92D050"/>
                </a:solidFill>
              </a:rPr>
              <a:t>В.Л.</a:t>
            </a:r>
          </a:p>
          <a:p>
            <a:r>
              <a:rPr lang="ru-RU" dirty="0" smtClean="0">
                <a:solidFill>
                  <a:srgbClr val="92D050"/>
                </a:solidFill>
              </a:rPr>
              <a:t>Ученики 4 группы</a:t>
            </a:r>
          </a:p>
          <a:p>
            <a:r>
              <a:rPr lang="ru-RU" dirty="0" smtClean="0">
                <a:solidFill>
                  <a:srgbClr val="92D050"/>
                </a:solidFill>
              </a:rPr>
              <a:t>Руководитель Борисов А.И.</a:t>
            </a:r>
          </a:p>
          <a:p>
            <a:r>
              <a:rPr lang="ru-RU" dirty="0" smtClean="0">
                <a:solidFill>
                  <a:srgbClr val="92D050"/>
                </a:solidFill>
              </a:rPr>
              <a:t>Преподаватель Детского технопарка </a:t>
            </a:r>
            <a:r>
              <a:rPr lang="en-US" dirty="0" smtClean="0">
                <a:solidFill>
                  <a:srgbClr val="92D050"/>
                </a:solidFill>
              </a:rPr>
              <a:t>“</a:t>
            </a:r>
            <a:r>
              <a:rPr lang="ru-RU" dirty="0" smtClean="0">
                <a:solidFill>
                  <a:srgbClr val="92D050"/>
                </a:solidFill>
              </a:rPr>
              <a:t>Альтаир</a:t>
            </a:r>
            <a:r>
              <a:rPr lang="en-US" dirty="0" smtClean="0">
                <a:solidFill>
                  <a:srgbClr val="92D050"/>
                </a:solidFill>
              </a:rPr>
              <a:t>”</a:t>
            </a:r>
            <a:endParaRPr lang="ru-RU" dirty="0" smtClean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7408" y="260648"/>
            <a:ext cx="9144000" cy="1143000"/>
          </a:xfrm>
        </p:spPr>
        <p:txBody>
          <a:bodyPr rtlCol="0"/>
          <a:lstStyle/>
          <a:p>
            <a:pPr rtl="0"/>
            <a:r>
              <a:rPr lang="ru-RU" dirty="0" smtClean="0"/>
              <a:t>Итог работы</a:t>
            </a:r>
            <a:endParaRPr lang="ru-RU" dirty="0"/>
          </a:p>
        </p:txBody>
      </p:sp>
      <p:graphicFrame>
        <p:nvGraphicFramePr>
          <p:cNvPr id="9" name="Объект 8" descr="Список процессов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5735408"/>
              </p:ext>
            </p:extLst>
          </p:nvPr>
        </p:nvGraphicFramePr>
        <p:xfrm>
          <a:off x="761801" y="1628800"/>
          <a:ext cx="91440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80176" y="548680"/>
            <a:ext cx="4122040" cy="751191"/>
          </a:xfrm>
        </p:spPr>
        <p:txBody>
          <a:bodyPr rtlCol="0"/>
          <a:lstStyle/>
          <a:p>
            <a:pPr rtl="0"/>
            <a:r>
              <a:rPr lang="ru-RU" dirty="0" smtClean="0"/>
              <a:t>Результат работы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7760976" y="1556792"/>
            <a:ext cx="39604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Реализован сайт, в котором есть админ панель и интересные онлайн игры</a:t>
            </a:r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8" y="699083"/>
            <a:ext cx="6417391" cy="1715418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08" y="2414501"/>
            <a:ext cx="6417391" cy="375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4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1504" y="476672"/>
            <a:ext cx="9144000" cy="1143000"/>
          </a:xfrm>
        </p:spPr>
        <p:txBody>
          <a:bodyPr rtlCol="0"/>
          <a:lstStyle/>
          <a:p>
            <a:pPr algn="ctr" rtl="0"/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xmlns:lc="http://schemas.openxmlformats.org/drawingml/2006/lockedCanvas" id="{D0D90C51-EB09-453E-AEA4-D3C53C6A20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243" y="1772816"/>
            <a:ext cx="4466522" cy="458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64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407368" y="332656"/>
            <a:ext cx="4545300" cy="1080120"/>
          </a:xfrm>
        </p:spPr>
        <p:txBody>
          <a:bodyPr rtlCol="0">
            <a:normAutofit/>
          </a:bodyPr>
          <a:lstStyle/>
          <a:p>
            <a:r>
              <a:rPr lang="ru-RU" dirty="0"/>
              <a:t>Ц</a:t>
            </a:r>
            <a:r>
              <a:rPr lang="ru-RU" dirty="0" smtClean="0"/>
              <a:t>ели и задачи </a:t>
            </a:r>
            <a:r>
              <a:rPr lang="ru-RU" dirty="0">
                <a:solidFill>
                  <a:schemeClr val="tx1"/>
                </a:solidFill>
              </a:rPr>
              <a:t/>
            </a:r>
            <a:br>
              <a:rPr lang="ru-RU" dirty="0">
                <a:solidFill>
                  <a:schemeClr val="tx1"/>
                </a:solidFill>
              </a:rPr>
            </a:br>
            <a:endParaRPr lang="ru-RU"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407368" y="1556792"/>
            <a:ext cx="9144000" cy="4267200"/>
          </a:xfrm>
        </p:spPr>
        <p:txBody>
          <a:bodyPr rtlCol="0"/>
          <a:lstStyle/>
          <a:p>
            <a:pPr>
              <a:buFont typeface="Courier New" panose="02070309020205020404" pitchFamily="49" charset="0"/>
              <a:buChar char="o"/>
            </a:pPr>
            <a:r>
              <a:rPr lang="ru-RU" dirty="0" smtClean="0">
                <a:solidFill>
                  <a:schemeClr val="tx1"/>
                </a:solidFill>
              </a:rPr>
              <a:t>Создать </a:t>
            </a:r>
            <a:r>
              <a:rPr lang="ru-RU" dirty="0">
                <a:solidFill>
                  <a:schemeClr val="tx1"/>
                </a:solidFill>
              </a:rPr>
              <a:t>сайт-казино с несколькими видами азартных игр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dirty="0">
                <a:solidFill>
                  <a:schemeClr val="tx1"/>
                </a:solidFill>
              </a:rPr>
              <a:t>Разработать простой и удобный интерфейс для максимально комфортной </a:t>
            </a:r>
            <a:r>
              <a:rPr lang="ru-RU" dirty="0" smtClean="0">
                <a:solidFill>
                  <a:schemeClr val="tx1"/>
                </a:solidFill>
              </a:rPr>
              <a:t>игры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dirty="0" smtClean="0">
                <a:solidFill>
                  <a:schemeClr val="tx1"/>
                </a:solidFill>
              </a:rPr>
              <a:t>Подготовить понятный и удобный интерфейс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1028" name="Picture 4" descr="FLASK для быстрого написания статичных сайтов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8088" y="3052216"/>
            <a:ext cx="4791075" cy="277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79376" y="116632"/>
            <a:ext cx="9144000" cy="1143000"/>
          </a:xfrm>
        </p:spPr>
        <p:txBody>
          <a:bodyPr rtlCol="0"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479376" y="2420888"/>
            <a:ext cx="10222670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Мы провели поиск на просторах интернета и поняли, что </a:t>
            </a:r>
          </a:p>
          <a:p>
            <a:r>
              <a:rPr lang="ru-RU" sz="2800" dirty="0" smtClean="0"/>
              <a:t>рынок казино остыл, нужно новое экстраординарное решение, </a:t>
            </a:r>
          </a:p>
          <a:p>
            <a:r>
              <a:rPr lang="ru-RU" sz="2800" dirty="0" smtClean="0"/>
              <a:t>которое поможет привлечь шквал игроков в онлайн казино</a:t>
            </a:r>
          </a:p>
          <a:p>
            <a:endParaRPr lang="ru-R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Новый, интересный дизайн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Простой интерфейс, что даже бабушка сможет разобраться</a:t>
            </a:r>
            <a:endParaRPr lang="ru-RU" sz="2800" dirty="0"/>
          </a:p>
        </p:txBody>
      </p:sp>
      <p:graphicFrame>
        <p:nvGraphicFramePr>
          <p:cNvPr id="7" name="Объект 4" descr="Образец таблицы с 3 столбцами и 4 строками" title="Таблица"/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027070421"/>
              </p:ext>
            </p:extLst>
          </p:nvPr>
        </p:nvGraphicFramePr>
        <p:xfrm>
          <a:off x="6960096" y="267444"/>
          <a:ext cx="4343400" cy="1984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496094">
                <a:tc>
                  <a:txBody>
                    <a:bodyPr/>
                    <a:lstStyle/>
                    <a:p>
                      <a:pPr rtl="0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dirty="0"/>
                        <a:t>Группа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dirty="0"/>
                        <a:t>Группа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96094">
                <a:tc>
                  <a:txBody>
                    <a:bodyPr/>
                    <a:lstStyle/>
                    <a:p>
                      <a:pPr rtl="0"/>
                      <a:r>
                        <a:rPr lang="ru-RU" dirty="0" smtClean="0"/>
                        <a:t>20-30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dirty="0"/>
                        <a:t>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96094">
                <a:tc>
                  <a:txBody>
                    <a:bodyPr/>
                    <a:lstStyle/>
                    <a:p>
                      <a:pPr rtl="0"/>
                      <a:r>
                        <a:rPr lang="ru-RU" dirty="0" smtClean="0"/>
                        <a:t>30-50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dirty="0"/>
                        <a:t>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96094">
                <a:tc>
                  <a:txBody>
                    <a:bodyPr/>
                    <a:lstStyle/>
                    <a:p>
                      <a:pPr rtl="0"/>
                      <a:r>
                        <a:rPr lang="ru-RU" dirty="0" smtClean="0"/>
                        <a:t>50+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dirty="0"/>
                        <a:t>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dirty="0"/>
                        <a:t>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4616" y="404664"/>
            <a:ext cx="3024336" cy="504056"/>
          </a:xfrm>
        </p:spPr>
        <p:txBody>
          <a:bodyPr rtlCol="0">
            <a:normAutofit fontScale="90000"/>
          </a:bodyPr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14616" y="1589584"/>
            <a:ext cx="5400600" cy="2448272"/>
          </a:xfrm>
        </p:spPr>
        <p:txBody>
          <a:bodyPr rtlCol="0">
            <a:normAutofit/>
          </a:bodyPr>
          <a:lstStyle/>
          <a:p>
            <a:pPr rtl="0"/>
            <a:r>
              <a:rPr lang="ru-RU" sz="2400" dirty="0" smtClean="0"/>
              <a:t>Сначала нужно </a:t>
            </a:r>
            <a:r>
              <a:rPr lang="ru-RU" sz="2400" smtClean="0"/>
              <a:t>было решить какая </a:t>
            </a:r>
            <a:r>
              <a:rPr lang="ru-RU" sz="2400" dirty="0" smtClean="0"/>
              <a:t>будет тема проекта. Понять, по силам ли нам такая задача и как грамотно распределить время</a:t>
            </a:r>
            <a:endParaRPr lang="ru-RU" sz="2400" dirty="0"/>
          </a:p>
          <a:p>
            <a:pPr rtl="0"/>
            <a:r>
              <a:rPr lang="ru-RU" sz="2400" dirty="0" smtClean="0"/>
              <a:t>После чего написать тех. </a:t>
            </a:r>
            <a:r>
              <a:rPr lang="ru-RU" sz="2400" dirty="0"/>
              <a:t>з</a:t>
            </a:r>
            <a:r>
              <a:rPr lang="ru-RU" sz="2400" dirty="0" smtClean="0"/>
              <a:t>адание и сделать описание продукта</a:t>
            </a:r>
            <a:endParaRPr lang="ru-RU" sz="2400" dirty="0"/>
          </a:p>
        </p:txBody>
      </p:sp>
      <p:pic>
        <p:nvPicPr>
          <p:cNvPr id="3074" name="Picture 2" descr="Мемы и приколы в проектировании | DWGФОРМАТ | ПРОЕКТИРОВАНИ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184" y="54868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544" y="4574704"/>
            <a:ext cx="8859486" cy="1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9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392" y="548680"/>
            <a:ext cx="3024336" cy="504056"/>
          </a:xfrm>
        </p:spPr>
        <p:txBody>
          <a:bodyPr rtlCol="0">
            <a:normAutofit fontScale="90000"/>
          </a:bodyPr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40695" y="1268760"/>
            <a:ext cx="5400600" cy="2448272"/>
          </a:xfrm>
        </p:spPr>
        <p:txBody>
          <a:bodyPr rtlCol="0">
            <a:normAutofit/>
          </a:bodyPr>
          <a:lstStyle/>
          <a:p>
            <a:pPr rtl="0"/>
            <a:r>
              <a:rPr lang="ru-RU" sz="2400" dirty="0" smtClean="0"/>
              <a:t>Для начала мы решили сделать окна регистрации и авторизации</a:t>
            </a:r>
          </a:p>
          <a:p>
            <a:pPr rtl="0"/>
            <a:r>
              <a:rPr lang="ru-RU" sz="2400" dirty="0" smtClean="0"/>
              <a:t>Так как мы были уже на опыте, поэтому затруднений с этим не появилось</a:t>
            </a:r>
            <a:endParaRPr lang="ru-RU" sz="240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080" y="1052736"/>
            <a:ext cx="5040560" cy="2385342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3933056"/>
            <a:ext cx="6206351" cy="2015188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0136" y="3883903"/>
            <a:ext cx="4396632" cy="211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416" y="548680"/>
            <a:ext cx="3024336" cy="504056"/>
          </a:xfrm>
        </p:spPr>
        <p:txBody>
          <a:bodyPr rtlCol="0">
            <a:normAutofit fontScale="90000"/>
          </a:bodyPr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95400" y="1268760"/>
            <a:ext cx="6408712" cy="3168352"/>
          </a:xfrm>
        </p:spPr>
        <p:txBody>
          <a:bodyPr rtlCol="0">
            <a:noAutofit/>
          </a:bodyPr>
          <a:lstStyle/>
          <a:p>
            <a:pPr rtl="0"/>
            <a:r>
              <a:rPr lang="ru-RU" sz="2400" dirty="0" smtClean="0"/>
              <a:t>Затем мы быстренько сделали базу данных(БД), которой в последующем мог пользоваться </a:t>
            </a:r>
            <a:r>
              <a:rPr lang="en-US" sz="2400" dirty="0" smtClean="0"/>
              <a:t>admin</a:t>
            </a:r>
            <a:r>
              <a:rPr lang="ru-RU" sz="2400" dirty="0" smtClean="0"/>
              <a:t> и смотреть статистику сайта</a:t>
            </a:r>
            <a:endParaRPr lang="ru-RU" sz="2400" dirty="0"/>
          </a:p>
          <a:p>
            <a:r>
              <a:rPr lang="ru-RU" sz="2400" dirty="0" smtClean="0"/>
              <a:t>В БД мы реализовали кол-во пользователей и их личные данные, которые при необходимости мог менять </a:t>
            </a:r>
            <a:r>
              <a:rPr lang="en-US" sz="2400" dirty="0"/>
              <a:t>admin </a:t>
            </a:r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2344" y="1141745"/>
            <a:ext cx="2268982" cy="342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24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416" y="548680"/>
            <a:ext cx="3024336" cy="504056"/>
          </a:xfrm>
        </p:spPr>
        <p:txBody>
          <a:bodyPr rtlCol="0">
            <a:normAutofit fontScale="90000"/>
          </a:bodyPr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95400" y="1268760"/>
            <a:ext cx="6336704" cy="3024336"/>
          </a:xfrm>
        </p:spPr>
        <p:txBody>
          <a:bodyPr rtlCol="0">
            <a:noAutofit/>
          </a:bodyPr>
          <a:lstStyle/>
          <a:p>
            <a:pPr rtl="0"/>
            <a:r>
              <a:rPr lang="ru-RU" sz="2800" dirty="0" smtClean="0"/>
              <a:t>Далее мы преступили к созданию профиля и баланса наших любимых игроков</a:t>
            </a:r>
            <a:endParaRPr lang="ru-RU" sz="2800" dirty="0"/>
          </a:p>
          <a:p>
            <a:r>
              <a:rPr lang="ru-RU" sz="2800" dirty="0" smtClean="0"/>
              <a:t>В них мы упростили настройки профиля до минимальных и сделали </a:t>
            </a:r>
            <a:r>
              <a:rPr lang="ru-RU" sz="2800" dirty="0"/>
              <a:t>интересное нововведение в </a:t>
            </a:r>
            <a:r>
              <a:rPr lang="ru-RU" sz="2800" dirty="0" smtClean="0"/>
              <a:t>балансе для того, чтобы удержать аудиторию</a:t>
            </a:r>
            <a:endParaRPr lang="ru-RU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4748118"/>
            <a:ext cx="7764203" cy="84112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537" y="692696"/>
            <a:ext cx="4192444" cy="1959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59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416" y="548680"/>
            <a:ext cx="3024336" cy="504056"/>
          </a:xfrm>
        </p:spPr>
        <p:txBody>
          <a:bodyPr rtlCol="0">
            <a:normAutofit fontScale="90000"/>
          </a:bodyPr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9416" y="1052736"/>
            <a:ext cx="11352584" cy="2448272"/>
          </a:xfrm>
        </p:spPr>
        <p:txBody>
          <a:bodyPr rtlCol="0">
            <a:noAutofit/>
          </a:bodyPr>
          <a:lstStyle/>
          <a:p>
            <a:pPr rtl="0"/>
            <a:r>
              <a:rPr lang="ru-RU" sz="2400" dirty="0" smtClean="0"/>
              <a:t>Сделав первую игру </a:t>
            </a:r>
            <a:r>
              <a:rPr lang="en-US" sz="2400" dirty="0" smtClean="0"/>
              <a:t>“</a:t>
            </a:r>
            <a:r>
              <a:rPr lang="ru-RU" sz="2400" dirty="0" smtClean="0"/>
              <a:t>угадай число</a:t>
            </a:r>
            <a:r>
              <a:rPr lang="en-US" sz="2400" dirty="0" smtClean="0"/>
              <a:t>”,</a:t>
            </a:r>
            <a:r>
              <a:rPr lang="ru-RU" sz="2400" dirty="0" smtClean="0"/>
              <a:t> мы принялись думать над второй, в итоге в голову нечего не пришло.</a:t>
            </a:r>
            <a:endParaRPr lang="ru-RU" sz="2400" dirty="0"/>
          </a:p>
          <a:p>
            <a:r>
              <a:rPr lang="ru-RU" sz="2400" dirty="0" smtClean="0"/>
              <a:t>Так и нечего не придумав, </a:t>
            </a:r>
            <a:r>
              <a:rPr lang="ru-RU" sz="2400" dirty="0"/>
              <a:t>мы  решили, </a:t>
            </a:r>
            <a:r>
              <a:rPr lang="ru-RU" sz="2400" dirty="0" smtClean="0"/>
              <a:t>что пока-что будем делать третью игру под названием</a:t>
            </a:r>
            <a:r>
              <a:rPr lang="en-US" sz="2400" dirty="0" smtClean="0"/>
              <a:t> ”</a:t>
            </a:r>
            <a:r>
              <a:rPr lang="ru-RU" sz="2400" dirty="0" smtClean="0"/>
              <a:t>Вихрь удачи</a:t>
            </a:r>
            <a:r>
              <a:rPr lang="en-US" sz="2400" dirty="0" smtClean="0"/>
              <a:t>”</a:t>
            </a:r>
            <a:endParaRPr lang="ru-RU" sz="2400" dirty="0" smtClean="0"/>
          </a:p>
          <a:p>
            <a:r>
              <a:rPr lang="ru-RU" sz="2400" dirty="0" smtClean="0"/>
              <a:t>Они </a:t>
            </a:r>
            <a:r>
              <a:rPr lang="ru-RU" sz="2400" dirty="0" smtClean="0"/>
              <a:t>получились </a:t>
            </a:r>
            <a:r>
              <a:rPr lang="ru-RU" sz="2400" dirty="0" smtClean="0"/>
              <a:t>очень </a:t>
            </a:r>
            <a:r>
              <a:rPr lang="ru-RU" sz="2400" dirty="0" smtClean="0"/>
              <a:t>насыщенные </a:t>
            </a:r>
            <a:r>
              <a:rPr lang="ru-RU" sz="2400" dirty="0" smtClean="0"/>
              <a:t>и интересные</a:t>
            </a:r>
            <a:endParaRPr lang="ru-RU" sz="24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588" y="3704055"/>
            <a:ext cx="8992855" cy="96205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588" y="4869160"/>
            <a:ext cx="8992855" cy="130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76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416" y="548680"/>
            <a:ext cx="3024336" cy="504056"/>
          </a:xfrm>
        </p:spPr>
        <p:txBody>
          <a:bodyPr rtlCol="0">
            <a:normAutofit fontScale="90000"/>
          </a:bodyPr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95400" y="1476533"/>
            <a:ext cx="6336704" cy="3024336"/>
          </a:xfrm>
        </p:spPr>
        <p:txBody>
          <a:bodyPr rtlCol="0">
            <a:noAutofit/>
          </a:bodyPr>
          <a:lstStyle/>
          <a:p>
            <a:pPr rtl="0"/>
            <a:r>
              <a:rPr lang="ru-RU" sz="2400" dirty="0" smtClean="0"/>
              <a:t>Всё-таки придумав и написав вторую игру, название которой </a:t>
            </a:r>
            <a:r>
              <a:rPr lang="en-US" sz="2400" dirty="0" smtClean="0"/>
              <a:t>“</a:t>
            </a:r>
            <a:r>
              <a:rPr lang="ru-RU" sz="2400" dirty="0" smtClean="0"/>
              <a:t>Загадочное попадание</a:t>
            </a:r>
            <a:r>
              <a:rPr lang="en-US" sz="2400" dirty="0" smtClean="0"/>
              <a:t>”</a:t>
            </a:r>
            <a:endParaRPr lang="ru-RU" sz="2400" dirty="0" smtClean="0"/>
          </a:p>
          <a:p>
            <a:pPr rtl="0"/>
            <a:r>
              <a:rPr lang="ru-RU" sz="2400" dirty="0" smtClean="0"/>
              <a:t>Началась разработка админ панели, с помощью которой администратор мог спокойно наблюдать за действиями пользователей на сайте, а также редактировать личные данные пользователей </a:t>
            </a:r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781" y="4509120"/>
            <a:ext cx="5391902" cy="197195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064" y="2492896"/>
            <a:ext cx="5255835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6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Компьютерная техника (16 х 9)">
  <a:themeElements>
    <a:clrScheme name="TechComputer">
      <a:dk1>
        <a:srgbClr val="000000"/>
      </a:dk1>
      <a:lt1>
        <a:sysClr val="window" lastClr="D8DEE9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779_TF02901026" id="{9ABFC068-3A73-4579-A906-236FD849EB75}" vid="{807ADEAB-3D6D-4E0B-BC9C-74CA21365FB3}"/>
    </a:ext>
  </a:extLst>
</a:theme>
</file>

<file path=ppt/theme/theme2.xml><?xml version="1.0" encoding="utf-8"?>
<a:theme xmlns:a="http://schemas.openxmlformats.org/drawingml/2006/main" name="Тема Office">
  <a:themeElements>
    <a:clrScheme name="TechComputer">
      <a:dk1>
        <a:srgbClr val="000000"/>
      </a:dk1>
      <a:lt1>
        <a:sysClr val="window" lastClr="D8DEE9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TechComputer">
      <a:dk1>
        <a:srgbClr val="000000"/>
      </a:dk1>
      <a:lt1>
        <a:sysClr val="window" lastClr="D8DEE9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A Violation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1566889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2024-03-20T12:44:00</AssetStart>
    <Provider xmlns="4873beb7-5857-4685-be1f-d57550cc96cc" xsi:nil="true"/>
    <AcquiredFrom xmlns="4873beb7-5857-4685-be1f-d57550cc96cc">MVP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TP102901017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836753</LocLastLocAttemptVersionLookup>
    <IsSearchable xmlns="4873beb7-5857-4685-be1f-d57550cc96cc">true</IsSearchable>
    <TemplateTemplateType xmlns="4873beb7-5857-4685-be1f-d57550cc96cc">PowerPoint Design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REDMOND\v-anij</DisplayName>
        <AccountId>2469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746CFF6F-D9AA-4BC0-911A-0A135677191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B5C6E15-39DC-470B-9445-F754B94580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4098515-0C12-46CF-BC7C-69B4A13CD5FA}">
  <ds:schemaRefs>
    <ds:schemaRef ds:uri="4873beb7-5857-4685-be1f-d57550cc96cc"/>
    <ds:schemaRef ds:uri="http://purl.org/dc/elements/1.1/"/>
    <ds:schemaRef ds:uri="http://www.w3.org/XML/1998/namespace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бизнес-стратегии с изображением монтажной платы (широкоэкранный формат)</Template>
  <TotalTime>0</TotalTime>
  <Words>389</Words>
  <Application>Microsoft Office PowerPoint</Application>
  <PresentationFormat>Широкоэкранный</PresentationFormat>
  <Paragraphs>69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Candara</vt:lpstr>
      <vt:lpstr>Consolas</vt:lpstr>
      <vt:lpstr>Courier New</vt:lpstr>
      <vt:lpstr>Компьютерная техника (16 х 9)</vt:lpstr>
      <vt:lpstr>Проект казино Moonstruck “Flask”</vt:lpstr>
      <vt:lpstr>Цели и задачи  </vt:lpstr>
      <vt:lpstr>Актуальность</vt:lpstr>
      <vt:lpstr>Ход работы</vt:lpstr>
      <vt:lpstr>Ход работы</vt:lpstr>
      <vt:lpstr>Ход работы</vt:lpstr>
      <vt:lpstr>Ход работы</vt:lpstr>
      <vt:lpstr>Ход работы</vt:lpstr>
      <vt:lpstr>Ход работы</vt:lpstr>
      <vt:lpstr>Итог работы</vt:lpstr>
      <vt:lpstr>Результат работы</vt:lpstr>
      <vt:lpstr>Спасибо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2024-04-09T20:02:20Z</dcterms:created>
  <dcterms:modified xsi:type="dcterms:W3CDTF">2024-04-18T16:12:20Z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